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6" r:id="rId3"/>
    <p:sldId id="256" r:id="rId4"/>
    <p:sldId id="257" r:id="rId5"/>
    <p:sldId id="273" r:id="rId6"/>
    <p:sldId id="258" r:id="rId7"/>
    <p:sldId id="267" r:id="rId8"/>
    <p:sldId id="268" r:id="rId9"/>
    <p:sldId id="272" r:id="rId10"/>
    <p:sldId id="269" r:id="rId11"/>
    <p:sldId id="259"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453BD8-E690-47E2-A661-E97E2290E8AA}"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F0EB7-3157-4554-BF0A-4EB11A2B703C}" type="slidenum">
              <a:rPr lang="en-US" smtClean="0"/>
              <a:t>‹#›</a:t>
            </a:fld>
            <a:endParaRPr lang="en-US"/>
          </a:p>
        </p:txBody>
      </p:sp>
    </p:spTree>
    <p:extLst>
      <p:ext uri="{BB962C8B-B14F-4D97-AF65-F5344CB8AC3E}">
        <p14:creationId xmlns:p14="http://schemas.microsoft.com/office/powerpoint/2010/main" val="29659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453BD8-E690-47E2-A661-E97E2290E8AA}"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F0EB7-3157-4554-BF0A-4EB11A2B703C}" type="slidenum">
              <a:rPr lang="en-US" smtClean="0"/>
              <a:t>‹#›</a:t>
            </a:fld>
            <a:endParaRPr lang="en-US"/>
          </a:p>
        </p:txBody>
      </p:sp>
    </p:spTree>
    <p:extLst>
      <p:ext uri="{BB962C8B-B14F-4D97-AF65-F5344CB8AC3E}">
        <p14:creationId xmlns:p14="http://schemas.microsoft.com/office/powerpoint/2010/main" val="1505097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453BD8-E690-47E2-A661-E97E2290E8AA}"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F0EB7-3157-4554-BF0A-4EB11A2B703C}" type="slidenum">
              <a:rPr lang="en-US" smtClean="0"/>
              <a:t>‹#›</a:t>
            </a:fld>
            <a:endParaRPr lang="en-US"/>
          </a:p>
        </p:txBody>
      </p:sp>
    </p:spTree>
    <p:extLst>
      <p:ext uri="{BB962C8B-B14F-4D97-AF65-F5344CB8AC3E}">
        <p14:creationId xmlns:p14="http://schemas.microsoft.com/office/powerpoint/2010/main" val="1235654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453BD8-E690-47E2-A661-E97E2290E8AA}"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F0EB7-3157-4554-BF0A-4EB11A2B703C}" type="slidenum">
              <a:rPr lang="en-US" smtClean="0"/>
              <a:t>‹#›</a:t>
            </a:fld>
            <a:endParaRPr lang="en-US"/>
          </a:p>
        </p:txBody>
      </p:sp>
    </p:spTree>
    <p:extLst>
      <p:ext uri="{BB962C8B-B14F-4D97-AF65-F5344CB8AC3E}">
        <p14:creationId xmlns:p14="http://schemas.microsoft.com/office/powerpoint/2010/main" val="2412658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453BD8-E690-47E2-A661-E97E2290E8AA}"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F0EB7-3157-4554-BF0A-4EB11A2B703C}" type="slidenum">
              <a:rPr lang="en-US" smtClean="0"/>
              <a:t>‹#›</a:t>
            </a:fld>
            <a:endParaRPr lang="en-US"/>
          </a:p>
        </p:txBody>
      </p:sp>
    </p:spTree>
    <p:extLst>
      <p:ext uri="{BB962C8B-B14F-4D97-AF65-F5344CB8AC3E}">
        <p14:creationId xmlns:p14="http://schemas.microsoft.com/office/powerpoint/2010/main" val="3288700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453BD8-E690-47E2-A661-E97E2290E8AA}"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F0EB7-3157-4554-BF0A-4EB11A2B703C}" type="slidenum">
              <a:rPr lang="en-US" smtClean="0"/>
              <a:t>‹#›</a:t>
            </a:fld>
            <a:endParaRPr lang="en-US"/>
          </a:p>
        </p:txBody>
      </p:sp>
    </p:spTree>
    <p:extLst>
      <p:ext uri="{BB962C8B-B14F-4D97-AF65-F5344CB8AC3E}">
        <p14:creationId xmlns:p14="http://schemas.microsoft.com/office/powerpoint/2010/main" val="310306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453BD8-E690-47E2-A661-E97E2290E8AA}" type="datetimeFigureOut">
              <a:rPr lang="en-US" smtClean="0"/>
              <a:t>7/27/2016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9F0EB7-3157-4554-BF0A-4EB11A2B703C}" type="slidenum">
              <a:rPr lang="en-US" smtClean="0"/>
              <a:t>‹#›</a:t>
            </a:fld>
            <a:endParaRPr lang="en-US"/>
          </a:p>
        </p:txBody>
      </p:sp>
    </p:spTree>
    <p:extLst>
      <p:ext uri="{BB962C8B-B14F-4D97-AF65-F5344CB8AC3E}">
        <p14:creationId xmlns:p14="http://schemas.microsoft.com/office/powerpoint/2010/main" val="2299476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453BD8-E690-47E2-A661-E97E2290E8AA}" type="datetimeFigureOut">
              <a:rPr lang="en-US" smtClean="0"/>
              <a:t>7/27/2016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9F0EB7-3157-4554-BF0A-4EB11A2B703C}" type="slidenum">
              <a:rPr lang="en-US" smtClean="0"/>
              <a:t>‹#›</a:t>
            </a:fld>
            <a:endParaRPr lang="en-US"/>
          </a:p>
        </p:txBody>
      </p:sp>
    </p:spTree>
    <p:extLst>
      <p:ext uri="{BB962C8B-B14F-4D97-AF65-F5344CB8AC3E}">
        <p14:creationId xmlns:p14="http://schemas.microsoft.com/office/powerpoint/2010/main" val="2678782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453BD8-E690-47E2-A661-E97E2290E8AA}" type="datetimeFigureOut">
              <a:rPr lang="en-US" smtClean="0"/>
              <a:t>7/27/2016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9F0EB7-3157-4554-BF0A-4EB11A2B703C}" type="slidenum">
              <a:rPr lang="en-US" smtClean="0"/>
              <a:t>‹#›</a:t>
            </a:fld>
            <a:endParaRPr lang="en-US"/>
          </a:p>
        </p:txBody>
      </p:sp>
    </p:spTree>
    <p:extLst>
      <p:ext uri="{BB962C8B-B14F-4D97-AF65-F5344CB8AC3E}">
        <p14:creationId xmlns:p14="http://schemas.microsoft.com/office/powerpoint/2010/main" val="947156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453BD8-E690-47E2-A661-E97E2290E8AA}"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F0EB7-3157-4554-BF0A-4EB11A2B703C}" type="slidenum">
              <a:rPr lang="en-US" smtClean="0"/>
              <a:t>‹#›</a:t>
            </a:fld>
            <a:endParaRPr lang="en-US"/>
          </a:p>
        </p:txBody>
      </p:sp>
    </p:spTree>
    <p:extLst>
      <p:ext uri="{BB962C8B-B14F-4D97-AF65-F5344CB8AC3E}">
        <p14:creationId xmlns:p14="http://schemas.microsoft.com/office/powerpoint/2010/main" val="3774721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453BD8-E690-47E2-A661-E97E2290E8AA}"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F0EB7-3157-4554-BF0A-4EB11A2B703C}" type="slidenum">
              <a:rPr lang="en-US" smtClean="0"/>
              <a:t>‹#›</a:t>
            </a:fld>
            <a:endParaRPr lang="en-US"/>
          </a:p>
        </p:txBody>
      </p:sp>
    </p:spTree>
    <p:extLst>
      <p:ext uri="{BB962C8B-B14F-4D97-AF65-F5344CB8AC3E}">
        <p14:creationId xmlns:p14="http://schemas.microsoft.com/office/powerpoint/2010/main" val="3284698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453BD8-E690-47E2-A661-E97E2290E8AA}" type="datetimeFigureOut">
              <a:rPr lang="en-US" smtClean="0"/>
              <a:t>7/27/2016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9F0EB7-3157-4554-BF0A-4EB11A2B703C}" type="slidenum">
              <a:rPr lang="en-US" smtClean="0"/>
              <a:t>‹#›</a:t>
            </a:fld>
            <a:endParaRPr lang="en-US"/>
          </a:p>
        </p:txBody>
      </p:sp>
    </p:spTree>
    <p:extLst>
      <p:ext uri="{BB962C8B-B14F-4D97-AF65-F5344CB8AC3E}">
        <p14:creationId xmlns:p14="http://schemas.microsoft.com/office/powerpoint/2010/main" val="3714813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Ch. 6 – Traffic Laws</a:t>
            </a:r>
            <a:endParaRPr lang="en-US" b="1" dirty="0"/>
          </a:p>
        </p:txBody>
      </p:sp>
      <p:sp>
        <p:nvSpPr>
          <p:cNvPr id="3" name="Subtitle 2"/>
          <p:cNvSpPr>
            <a:spLocks noGrp="1"/>
          </p:cNvSpPr>
          <p:nvPr>
            <p:ph type="subTitle" idx="1"/>
          </p:nvPr>
        </p:nvSpPr>
        <p:spPr/>
        <p:txBody>
          <a:bodyPr/>
          <a:lstStyle/>
          <a:p>
            <a:r>
              <a:rPr lang="en-US" b="1" dirty="0" smtClean="0"/>
              <a:t>Jake Wingo – Brian Alred – Shea Monroe</a:t>
            </a:r>
            <a:endParaRPr lang="en-US" b="1" dirty="0"/>
          </a:p>
        </p:txBody>
      </p:sp>
    </p:spTree>
    <p:extLst>
      <p:ext uri="{BB962C8B-B14F-4D97-AF65-F5344CB8AC3E}">
        <p14:creationId xmlns:p14="http://schemas.microsoft.com/office/powerpoint/2010/main" val="27891777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Drivers &amp; Pedestrians MUSTS &amp; Other Traffic Laws</a:t>
            </a:r>
            <a:endParaRPr lang="en-US" b="1" dirty="0"/>
          </a:p>
        </p:txBody>
      </p:sp>
      <p:sp>
        <p:nvSpPr>
          <p:cNvPr id="5" name="Content Placeholder 4"/>
          <p:cNvSpPr>
            <a:spLocks noGrp="1"/>
          </p:cNvSpPr>
          <p:nvPr>
            <p:ph idx="1"/>
          </p:nvPr>
        </p:nvSpPr>
        <p:spPr/>
        <p:txBody>
          <a:bodyPr/>
          <a:lstStyle/>
          <a:p>
            <a:r>
              <a:rPr lang="en-US" dirty="0" smtClean="0"/>
              <a:t>Drivers MUST: YIELD to the right of way to pedestrians</a:t>
            </a:r>
          </a:p>
          <a:p>
            <a:r>
              <a:rPr lang="en-US" dirty="0" smtClean="0"/>
              <a:t>Pedestrians MUST: Walk on the left side of the roadway giving way to oncoming traffic. </a:t>
            </a:r>
          </a:p>
          <a:p>
            <a:r>
              <a:rPr lang="en-US" dirty="0" smtClean="0"/>
              <a:t>Before backing out, the driver should look to the front, sides, and rear and continue to look over the drivers right shoulder to the rear while backing out</a:t>
            </a:r>
            <a:endParaRPr lang="en-US" dirty="0"/>
          </a:p>
        </p:txBody>
      </p:sp>
    </p:spTree>
    <p:extLst>
      <p:ext uri="{BB962C8B-B14F-4D97-AF65-F5344CB8AC3E}">
        <p14:creationId xmlns:p14="http://schemas.microsoft.com/office/powerpoint/2010/main" val="37640585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Changing Lanes</a:t>
            </a:r>
            <a:endParaRPr lang="en-US" b="1" dirty="0"/>
          </a:p>
        </p:txBody>
      </p:sp>
      <p:sp>
        <p:nvSpPr>
          <p:cNvPr id="5" name="Content Placeholder 4"/>
          <p:cNvSpPr>
            <a:spLocks noGrp="1"/>
          </p:cNvSpPr>
          <p:nvPr>
            <p:ph idx="1"/>
          </p:nvPr>
        </p:nvSpPr>
        <p:spPr/>
        <p:txBody>
          <a:bodyPr/>
          <a:lstStyle/>
          <a:p>
            <a:r>
              <a:rPr lang="en-US" dirty="0" smtClean="0"/>
              <a:t>It is important the drivers changes lanes until they are completely certain that they may do it safely. The driver should not rely solely on their mirror when checking for clearance. </a:t>
            </a:r>
          </a:p>
          <a:p>
            <a:r>
              <a:rPr lang="en-US" dirty="0" smtClean="0"/>
              <a:t>The driver should glance over their shoulder to check the “blind spot” (spot the driver cannot see in mirrors).</a:t>
            </a:r>
          </a:p>
          <a:p>
            <a:r>
              <a:rPr lang="en-US" dirty="0" smtClean="0"/>
              <a:t>Proper Hand signal examples:</a:t>
            </a:r>
          </a:p>
          <a:p>
            <a:r>
              <a:rPr lang="en-US" dirty="0" smtClean="0"/>
              <a:t>Stop or decrease speed – Hand and arm extended downward</a:t>
            </a:r>
          </a:p>
          <a:p>
            <a:r>
              <a:rPr lang="en-US" dirty="0" smtClean="0"/>
              <a:t>Left Turn – Hand and arm extended out</a:t>
            </a:r>
          </a:p>
          <a:p>
            <a:r>
              <a:rPr lang="en-US" dirty="0" smtClean="0"/>
              <a:t>Right Turn – Hand and arm extended upward</a:t>
            </a:r>
            <a:endParaRPr lang="en-US" dirty="0"/>
          </a:p>
        </p:txBody>
      </p:sp>
    </p:spTree>
    <p:extLst>
      <p:ext uri="{BB962C8B-B14F-4D97-AF65-F5344CB8AC3E}">
        <p14:creationId xmlns:p14="http://schemas.microsoft.com/office/powerpoint/2010/main" val="36589871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Move Over Law</a:t>
            </a:r>
            <a:endParaRPr lang="en-US" b="1" dirty="0"/>
          </a:p>
        </p:txBody>
      </p:sp>
      <p:sp>
        <p:nvSpPr>
          <p:cNvPr id="5" name="Content Placeholder 4"/>
          <p:cNvSpPr>
            <a:spLocks noGrp="1"/>
          </p:cNvSpPr>
          <p:nvPr>
            <p:ph idx="1"/>
          </p:nvPr>
        </p:nvSpPr>
        <p:spPr/>
        <p:txBody>
          <a:bodyPr/>
          <a:lstStyle/>
          <a:p>
            <a:r>
              <a:rPr lang="en-US" dirty="0" smtClean="0"/>
              <a:t>If driving on a two-lane road, the driver must move as far away from the emergency vehicle or wrecker as possible within his or her lane and slow to a speed that is 15 miles per hour less than the posted speed limit when the posted speed is 25 miles per hour or greater or travel 10 miles per hour when the posted speed limit is just 20 miles per hour or less. </a:t>
            </a:r>
            <a:endParaRPr lang="en-US" dirty="0"/>
          </a:p>
        </p:txBody>
      </p:sp>
    </p:spTree>
    <p:extLst>
      <p:ext uri="{BB962C8B-B14F-4D97-AF65-F5344CB8AC3E}">
        <p14:creationId xmlns:p14="http://schemas.microsoft.com/office/powerpoint/2010/main" val="3464874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Introduction</a:t>
            </a:r>
            <a:endParaRPr lang="en-US" b="1" dirty="0"/>
          </a:p>
        </p:txBody>
      </p:sp>
      <p:sp>
        <p:nvSpPr>
          <p:cNvPr id="4" name="Content Placeholder 3"/>
          <p:cNvSpPr>
            <a:spLocks noGrp="1"/>
          </p:cNvSpPr>
          <p:nvPr>
            <p:ph idx="1"/>
          </p:nvPr>
        </p:nvSpPr>
        <p:spPr/>
        <p:txBody>
          <a:bodyPr/>
          <a:lstStyle/>
          <a:p>
            <a:r>
              <a:rPr lang="en-US" dirty="0" smtClean="0"/>
              <a:t>Traffic laws apply to ALL that use the streets &amp; roads. This includes car drivers, motorcycle riders, bicyclists, and pedestrians </a:t>
            </a:r>
          </a:p>
          <a:p>
            <a:r>
              <a:rPr lang="en-US" dirty="0" smtClean="0"/>
              <a:t>Traffic laws exist so that all people can be protected. If someone were to disobey them, they would run the risk of killing or seriously injuring themselves or someone else. </a:t>
            </a:r>
          </a:p>
          <a:p>
            <a:r>
              <a:rPr lang="en-US" dirty="0" smtClean="0"/>
              <a:t>From time to time traffic laws are modified by the State Legislature, and any important changes will be brought to the attention drivers through the news, drivers education courses, law enforcement officers, and all other resources. </a:t>
            </a:r>
            <a:endParaRPr lang="en-US" dirty="0"/>
          </a:p>
        </p:txBody>
      </p:sp>
    </p:spTree>
    <p:extLst>
      <p:ext uri="{BB962C8B-B14F-4D97-AF65-F5344CB8AC3E}">
        <p14:creationId xmlns:p14="http://schemas.microsoft.com/office/powerpoint/2010/main" val="9893418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Speed Regulations</a:t>
            </a:r>
            <a:endParaRPr lang="en-US" b="1" dirty="0"/>
          </a:p>
        </p:txBody>
      </p:sp>
      <p:sp>
        <p:nvSpPr>
          <p:cNvPr id="5" name="Content Placeholder 4"/>
          <p:cNvSpPr>
            <a:spLocks noGrp="1"/>
          </p:cNvSpPr>
          <p:nvPr>
            <p:ph idx="1"/>
          </p:nvPr>
        </p:nvSpPr>
        <p:spPr/>
        <p:txBody>
          <a:bodyPr/>
          <a:lstStyle/>
          <a:p>
            <a:r>
              <a:rPr lang="en-US" dirty="0" smtClean="0"/>
              <a:t>Speed, while not always is the primary cause of a traffic accident or crashes is definitely a factor that could turn a “fender bender” into a fatality. </a:t>
            </a:r>
          </a:p>
          <a:p>
            <a:r>
              <a:rPr lang="en-US" dirty="0" smtClean="0"/>
              <a:t>In Alabama, the speed law states that a person must never drive a vehicle at a speed that is faster than reasonable under existing conditions. </a:t>
            </a:r>
          </a:p>
          <a:p>
            <a:r>
              <a:rPr lang="en-US" dirty="0" smtClean="0"/>
              <a:t>When driving, it is important for a person to consider the road, weather, and your vehicle conditions as well as the physical condition of the person driving. In other words, if it raining it may not be the best time to drive 65 mph. </a:t>
            </a:r>
            <a:endParaRPr lang="en-US" dirty="0"/>
          </a:p>
        </p:txBody>
      </p:sp>
    </p:spTree>
    <p:extLst>
      <p:ext uri="{BB962C8B-B14F-4D97-AF65-F5344CB8AC3E}">
        <p14:creationId xmlns:p14="http://schemas.microsoft.com/office/powerpoint/2010/main" val="28320110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Statutory Speed Limits</a:t>
            </a:r>
            <a:endParaRPr lang="en-US" b="1" dirty="0"/>
          </a:p>
        </p:txBody>
      </p:sp>
      <p:sp>
        <p:nvSpPr>
          <p:cNvPr id="5" name="Content Placeholder 4"/>
          <p:cNvSpPr>
            <a:spLocks noGrp="1"/>
          </p:cNvSpPr>
          <p:nvPr>
            <p:ph idx="1"/>
          </p:nvPr>
        </p:nvSpPr>
        <p:spPr/>
        <p:txBody>
          <a:bodyPr/>
          <a:lstStyle/>
          <a:p>
            <a:r>
              <a:rPr lang="en-US" dirty="0" smtClean="0"/>
              <a:t>30 mph – In an urban district</a:t>
            </a:r>
          </a:p>
          <a:p>
            <a:r>
              <a:rPr lang="en-US" dirty="0" smtClean="0"/>
              <a:t>35 mph – On an unpaved road</a:t>
            </a:r>
          </a:p>
          <a:p>
            <a:r>
              <a:rPr lang="en-US" dirty="0" smtClean="0"/>
              <a:t>45 mph – On a county paved road (unless posted)</a:t>
            </a:r>
          </a:p>
          <a:p>
            <a:r>
              <a:rPr lang="en-US" dirty="0" smtClean="0"/>
              <a:t>55 mph – In other locations </a:t>
            </a:r>
          </a:p>
          <a:p>
            <a:r>
              <a:rPr lang="en-US" dirty="0" smtClean="0"/>
              <a:t>65 mph – Where posted</a:t>
            </a:r>
          </a:p>
          <a:p>
            <a:r>
              <a:rPr lang="en-US" dirty="0" smtClean="0"/>
              <a:t>70 mph – Where posted on the interstate.</a:t>
            </a:r>
            <a:endParaRPr lang="en-US" dirty="0"/>
          </a:p>
        </p:txBody>
      </p:sp>
    </p:spTree>
    <p:extLst>
      <p:ext uri="{BB962C8B-B14F-4D97-AF65-F5344CB8AC3E}">
        <p14:creationId xmlns:p14="http://schemas.microsoft.com/office/powerpoint/2010/main" val="668271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solidFill>
            <a:srgbClr val="92D050"/>
          </a:solidFill>
        </p:spPr>
        <p:txBody>
          <a:bodyPr/>
          <a:lstStyle/>
          <a:p>
            <a:pPr algn="ctr"/>
            <a:r>
              <a:rPr lang="en-US" b="1" dirty="0" smtClean="0"/>
              <a:t>Stopping</a:t>
            </a:r>
            <a:endParaRPr lang="en-US" b="1" dirty="0"/>
          </a:p>
        </p:txBody>
      </p:sp>
      <p:pic>
        <p:nvPicPr>
          <p:cNvPr id="2" name="Reporter hit by stop sign during live tv- FUNNIEST VIDEO EVER!!!! EPIC NEWS FAI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45386" y="1561514"/>
            <a:ext cx="8255450" cy="4643585"/>
          </a:xfrm>
        </p:spPr>
      </p:pic>
    </p:spTree>
    <p:extLst>
      <p:ext uri="{BB962C8B-B14F-4D97-AF65-F5344CB8AC3E}">
        <p14:creationId xmlns:p14="http://schemas.microsoft.com/office/powerpoint/2010/main" val="4132321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solidFill>
            <a:srgbClr val="92D050"/>
          </a:solidFill>
        </p:spPr>
        <p:txBody>
          <a:bodyPr/>
          <a:lstStyle/>
          <a:p>
            <a:pPr algn="ctr"/>
            <a:r>
              <a:rPr lang="en-US" b="1" dirty="0" smtClean="0"/>
              <a:t>Stopping</a:t>
            </a:r>
            <a:endParaRPr lang="en-US" b="1" dirty="0"/>
          </a:p>
        </p:txBody>
      </p:sp>
      <p:sp>
        <p:nvSpPr>
          <p:cNvPr id="5" name="Content Placeholder 4"/>
          <p:cNvSpPr>
            <a:spLocks noGrp="1"/>
          </p:cNvSpPr>
          <p:nvPr>
            <p:ph idx="1"/>
          </p:nvPr>
        </p:nvSpPr>
        <p:spPr/>
        <p:txBody>
          <a:bodyPr>
            <a:normAutofit fontScale="92500" lnSpcReduction="20000"/>
          </a:bodyPr>
          <a:lstStyle/>
          <a:p>
            <a:r>
              <a:rPr lang="en-US" dirty="0" smtClean="0"/>
              <a:t>At a STOP sign. When a stop sign is placed at the entrance to any street or highway, you must bring your vehicle to a complete stop. A vehicle approaching a STOP sign must stop at the marked stop line. </a:t>
            </a:r>
          </a:p>
          <a:p>
            <a:r>
              <a:rPr lang="en-US" dirty="0" smtClean="0"/>
              <a:t>If no stop line is marked, the vehicle must stop before entering the crosswalk on the near side of the intersection. If there is no crosswalk, the vehicle must stop before entering the crossing street at the point nearest the intersection where the driver has a clear view of approaching traffic. The driver must use caution, and may have to stop a second time if your view was blocked at the first stop and there is conflicting traffic. </a:t>
            </a:r>
          </a:p>
          <a:p>
            <a:r>
              <a:rPr lang="en-US" dirty="0" smtClean="0"/>
              <a:t>When an emergency vehicle (ambulance, police car, etc.) is coming toward the driver or approaches the driver from behind, displaying flashing red or blue lights and activating a siren, you must pull over to the curb or side of the road and come to a complete stop. </a:t>
            </a:r>
            <a:endParaRPr lang="en-US" dirty="0"/>
          </a:p>
        </p:txBody>
      </p:sp>
    </p:spTree>
    <p:extLst>
      <p:ext uri="{BB962C8B-B14F-4D97-AF65-F5344CB8AC3E}">
        <p14:creationId xmlns:p14="http://schemas.microsoft.com/office/powerpoint/2010/main" val="662174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Right Of Way &amp; Yielding </a:t>
            </a:r>
            <a:endParaRPr lang="en-US" b="1" dirty="0"/>
          </a:p>
        </p:txBody>
      </p:sp>
      <p:sp>
        <p:nvSpPr>
          <p:cNvPr id="5" name="Content Placeholder 4"/>
          <p:cNvSpPr>
            <a:spLocks noGrp="1"/>
          </p:cNvSpPr>
          <p:nvPr>
            <p:ph idx="1"/>
          </p:nvPr>
        </p:nvSpPr>
        <p:spPr/>
        <p:txBody>
          <a:bodyPr/>
          <a:lstStyle/>
          <a:p>
            <a:r>
              <a:rPr lang="en-US" dirty="0" smtClean="0"/>
              <a:t>Right of way rules are an aid to safe and smooth traffic flow. These rules are important to common sense and courtesy.</a:t>
            </a:r>
          </a:p>
          <a:p>
            <a:r>
              <a:rPr lang="en-US" dirty="0" smtClean="0"/>
              <a:t>Examples of right-of-way rules:</a:t>
            </a:r>
          </a:p>
          <a:p>
            <a:r>
              <a:rPr lang="en-US" dirty="0" smtClean="0"/>
              <a:t>The driver of the vehicle on the left side should yield to the vehicle on the right side. If the driver enters an uncontrolled intersection at an unlawful speed, the driver will lose any right of way which the driver may otherwise have. </a:t>
            </a:r>
          </a:p>
        </p:txBody>
      </p:sp>
    </p:spTree>
    <p:extLst>
      <p:ext uri="{BB962C8B-B14F-4D97-AF65-F5344CB8AC3E}">
        <p14:creationId xmlns:p14="http://schemas.microsoft.com/office/powerpoint/2010/main" val="39408401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No Passing Zones</a:t>
            </a:r>
            <a:endParaRPr lang="en-US" b="1" dirty="0"/>
          </a:p>
        </p:txBody>
      </p:sp>
      <p:sp>
        <p:nvSpPr>
          <p:cNvPr id="5" name="Content Placeholder 4"/>
          <p:cNvSpPr>
            <a:spLocks noGrp="1"/>
          </p:cNvSpPr>
          <p:nvPr>
            <p:ph idx="1"/>
          </p:nvPr>
        </p:nvSpPr>
        <p:spPr/>
        <p:txBody>
          <a:bodyPr>
            <a:normAutofit lnSpcReduction="10000"/>
          </a:bodyPr>
          <a:lstStyle/>
          <a:p>
            <a:r>
              <a:rPr lang="en-US" dirty="0" smtClean="0"/>
              <a:t>On two lane roads with traffic moving in both directions, the driver may pass traffic on the left if the pass can be completed safely without exceeding the speed limit.</a:t>
            </a:r>
          </a:p>
          <a:p>
            <a:r>
              <a:rPr lang="en-US" dirty="0" smtClean="0"/>
              <a:t>It is unlawful to drive on the shoulder to pass unless during an emergency or directed by traffic authorities. </a:t>
            </a:r>
          </a:p>
          <a:p>
            <a:r>
              <a:rPr lang="en-US" dirty="0" smtClean="0"/>
              <a:t>Drivers may not cross the center line or pass:</a:t>
            </a:r>
          </a:p>
          <a:p>
            <a:r>
              <a:rPr lang="en-US" dirty="0" smtClean="0"/>
              <a:t>On a curve or hill where the driver cannot see a clear passing distance of at least 500 feet.</a:t>
            </a:r>
          </a:p>
          <a:p>
            <a:r>
              <a:rPr lang="en-US" dirty="0" smtClean="0"/>
              <a:t>Where signs prohibit passing or where there is a solid yellow line on the drivers side of the center line.</a:t>
            </a:r>
          </a:p>
          <a:p>
            <a:endParaRPr lang="en-US" dirty="0"/>
          </a:p>
        </p:txBody>
      </p:sp>
    </p:spTree>
    <p:extLst>
      <p:ext uri="{BB962C8B-B14F-4D97-AF65-F5344CB8AC3E}">
        <p14:creationId xmlns:p14="http://schemas.microsoft.com/office/powerpoint/2010/main" val="17844635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DRIVERS vs. PEDESTRIANS</a:t>
            </a:r>
            <a:endParaRPr lang="en-US" b="1" dirty="0"/>
          </a:p>
        </p:txBody>
      </p:sp>
      <p:pic>
        <p:nvPicPr>
          <p:cNvPr id="5" name="Pedestrian vs Car Compilation 2015   Episode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850" y="1825625"/>
            <a:ext cx="7735888" cy="4351338"/>
          </a:xfrm>
        </p:spPr>
      </p:pic>
    </p:spTree>
    <p:extLst>
      <p:ext uri="{BB962C8B-B14F-4D97-AF65-F5344CB8AC3E}">
        <p14:creationId xmlns:p14="http://schemas.microsoft.com/office/powerpoint/2010/main" val="2876193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880</Words>
  <Application>Microsoft Office PowerPoint</Application>
  <PresentationFormat>Widescreen</PresentationFormat>
  <Paragraphs>46</Paragraphs>
  <Slides>12</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Ch. 6 – Traffic Laws</vt:lpstr>
      <vt:lpstr>Introduction</vt:lpstr>
      <vt:lpstr>Speed Regulations</vt:lpstr>
      <vt:lpstr>Statutory Speed Limits</vt:lpstr>
      <vt:lpstr>Stopping</vt:lpstr>
      <vt:lpstr>Stopping</vt:lpstr>
      <vt:lpstr>Right Of Way &amp; Yielding </vt:lpstr>
      <vt:lpstr>No Passing Zones</vt:lpstr>
      <vt:lpstr>DRIVERS vs. PEDESTRIANS</vt:lpstr>
      <vt:lpstr>Drivers &amp; Pedestrians MUSTS &amp; Other Traffic Laws</vt:lpstr>
      <vt:lpstr>Changing Lanes</vt:lpstr>
      <vt:lpstr>Move Over Law</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 6 – Traffic Laws</dc:title>
  <dc:creator>Alred, Brian</dc:creator>
  <cp:lastModifiedBy>Alison Monroe</cp:lastModifiedBy>
  <cp:revision>10</cp:revision>
  <dcterms:created xsi:type="dcterms:W3CDTF">2016-07-20T19:37:17Z</dcterms:created>
  <dcterms:modified xsi:type="dcterms:W3CDTF">2016-07-27T22:18:47Z</dcterms:modified>
</cp:coreProperties>
</file>