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704D2-03DC-E042-A0BF-473E9975771A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9D9E9E-FB66-FE4E-8DBA-890D95D87948}">
      <dgm:prSet/>
      <dgm:spPr/>
      <dgm:t>
        <a:bodyPr/>
        <a:lstStyle/>
        <a:p>
          <a:pPr rtl="0"/>
          <a:r>
            <a:rPr lang="en-US" dirty="0" smtClean="0"/>
            <a:t>Problems that can distract a driver</a:t>
          </a:r>
          <a:endParaRPr lang="en-US" dirty="0"/>
        </a:p>
      </dgm:t>
    </dgm:pt>
    <dgm:pt modelId="{B6ED6A73-BAA3-4A4C-9FFE-A6FC7C403CA6}" type="parTrans" cxnId="{8C2CD518-E682-CC4D-9F41-AE9A736C704F}">
      <dgm:prSet/>
      <dgm:spPr/>
      <dgm:t>
        <a:bodyPr/>
        <a:lstStyle/>
        <a:p>
          <a:endParaRPr lang="en-US"/>
        </a:p>
      </dgm:t>
    </dgm:pt>
    <dgm:pt modelId="{1F468309-F1EB-F848-B158-FD462BF2B5F3}" type="sibTrans" cxnId="{8C2CD518-E682-CC4D-9F41-AE9A736C704F}">
      <dgm:prSet/>
      <dgm:spPr/>
      <dgm:t>
        <a:bodyPr/>
        <a:lstStyle/>
        <a:p>
          <a:endParaRPr lang="en-US"/>
        </a:p>
      </dgm:t>
    </dgm:pt>
    <dgm:pt modelId="{C2E78EB5-4D22-7A48-9C86-6840042D31DF}">
      <dgm:prSet/>
      <dgm:spPr/>
      <dgm:t>
        <a:bodyPr/>
        <a:lstStyle/>
        <a:p>
          <a:pPr rtl="0"/>
          <a:r>
            <a:rPr lang="en-US" dirty="0" smtClean="0"/>
            <a:t>The well-adjusted person as a driver</a:t>
          </a:r>
          <a:endParaRPr lang="en-US" dirty="0"/>
        </a:p>
      </dgm:t>
    </dgm:pt>
    <dgm:pt modelId="{0B27314E-CFAB-404A-B764-DDCE2E46F33E}" type="parTrans" cxnId="{F25B6C8B-D857-CC40-9975-35829E58DEFC}">
      <dgm:prSet/>
      <dgm:spPr/>
      <dgm:t>
        <a:bodyPr/>
        <a:lstStyle/>
        <a:p>
          <a:endParaRPr lang="en-US"/>
        </a:p>
      </dgm:t>
    </dgm:pt>
    <dgm:pt modelId="{54D82E93-0E78-C542-A3F2-3C2EA64C243E}" type="sibTrans" cxnId="{F25B6C8B-D857-CC40-9975-35829E58DEFC}">
      <dgm:prSet/>
      <dgm:spPr/>
      <dgm:t>
        <a:bodyPr/>
        <a:lstStyle/>
        <a:p>
          <a:endParaRPr lang="en-US"/>
        </a:p>
      </dgm:t>
    </dgm:pt>
    <dgm:pt modelId="{BE8B7C73-4BC9-A54A-AA63-7DFC78ED1C7F}">
      <dgm:prSet/>
      <dgm:spPr/>
      <dgm:t>
        <a:bodyPr/>
        <a:lstStyle/>
        <a:p>
          <a:pPr rtl="0"/>
          <a:r>
            <a:rPr lang="en-US" dirty="0" smtClean="0"/>
            <a:t>The effects driving has on a person</a:t>
          </a:r>
          <a:endParaRPr lang="en-US" dirty="0"/>
        </a:p>
      </dgm:t>
    </dgm:pt>
    <dgm:pt modelId="{20C5AFCE-99D8-DB43-8114-6F7A8D6BE99D}" type="parTrans" cxnId="{18978545-C91F-0F4D-897C-8AFBD5CCCCCF}">
      <dgm:prSet/>
      <dgm:spPr/>
      <dgm:t>
        <a:bodyPr/>
        <a:lstStyle/>
        <a:p>
          <a:endParaRPr lang="en-US"/>
        </a:p>
      </dgm:t>
    </dgm:pt>
    <dgm:pt modelId="{FCF2E2AD-6A09-844B-8540-E41B7B397847}" type="sibTrans" cxnId="{18978545-C91F-0F4D-897C-8AFBD5CCCCCF}">
      <dgm:prSet/>
      <dgm:spPr/>
      <dgm:t>
        <a:bodyPr/>
        <a:lstStyle/>
        <a:p>
          <a:endParaRPr lang="en-US"/>
        </a:p>
      </dgm:t>
    </dgm:pt>
    <dgm:pt modelId="{9BFBD809-D5FE-C348-9B8B-D8551355C809}" type="pres">
      <dgm:prSet presAssocID="{E79704D2-03DC-E042-A0BF-473E997577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DE182A6-41CA-5E4B-AC46-290874A54224}" type="pres">
      <dgm:prSet presAssocID="{F19D9E9E-FB66-FE4E-8DBA-890D95D87948}" presName="parenttextcomposite" presStyleCnt="0"/>
      <dgm:spPr/>
    </dgm:pt>
    <dgm:pt modelId="{AA29208F-EC7F-8640-8157-B4603173E33B}" type="pres">
      <dgm:prSet presAssocID="{F19D9E9E-FB66-FE4E-8DBA-890D95D8794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C1AF7-D123-B74F-ABEE-EBE5C9C1DC1B}" type="pres">
      <dgm:prSet presAssocID="{F19D9E9E-FB66-FE4E-8DBA-890D95D87948}" presName="parallelogramComposite" presStyleCnt="0"/>
      <dgm:spPr/>
    </dgm:pt>
    <dgm:pt modelId="{F0E5DAD3-E18D-0649-8ED6-6B40F251F13D}" type="pres">
      <dgm:prSet presAssocID="{F19D9E9E-FB66-FE4E-8DBA-890D95D87948}" presName="parallelogram1" presStyleLbl="alignNode1" presStyleIdx="0" presStyleCnt="21"/>
      <dgm:spPr/>
    </dgm:pt>
    <dgm:pt modelId="{5A7D37AB-7878-F548-B69F-B5ACAC5F1408}" type="pres">
      <dgm:prSet presAssocID="{F19D9E9E-FB66-FE4E-8DBA-890D95D87948}" presName="parallelogram2" presStyleLbl="alignNode1" presStyleIdx="1" presStyleCnt="21"/>
      <dgm:spPr/>
    </dgm:pt>
    <dgm:pt modelId="{B9F47A44-7D2F-0E42-884F-6406BF63537C}" type="pres">
      <dgm:prSet presAssocID="{F19D9E9E-FB66-FE4E-8DBA-890D95D87948}" presName="parallelogram3" presStyleLbl="alignNode1" presStyleIdx="2" presStyleCnt="21"/>
      <dgm:spPr/>
    </dgm:pt>
    <dgm:pt modelId="{F5F41BF5-4A1A-DD43-AAA6-6C37E36E2D20}" type="pres">
      <dgm:prSet presAssocID="{F19D9E9E-FB66-FE4E-8DBA-890D95D87948}" presName="parallelogram4" presStyleLbl="alignNode1" presStyleIdx="3" presStyleCnt="21"/>
      <dgm:spPr/>
    </dgm:pt>
    <dgm:pt modelId="{52FD8FED-C603-2E4F-8792-01186254865C}" type="pres">
      <dgm:prSet presAssocID="{F19D9E9E-FB66-FE4E-8DBA-890D95D87948}" presName="parallelogram5" presStyleLbl="alignNode1" presStyleIdx="4" presStyleCnt="21"/>
      <dgm:spPr/>
    </dgm:pt>
    <dgm:pt modelId="{2C04626F-CC68-2B43-BF71-377E5B36D7C1}" type="pres">
      <dgm:prSet presAssocID="{F19D9E9E-FB66-FE4E-8DBA-890D95D87948}" presName="parallelogram6" presStyleLbl="alignNode1" presStyleIdx="5" presStyleCnt="21"/>
      <dgm:spPr/>
    </dgm:pt>
    <dgm:pt modelId="{0EF3FCAE-5731-DC45-8DBE-53E19681DFC2}" type="pres">
      <dgm:prSet presAssocID="{F19D9E9E-FB66-FE4E-8DBA-890D95D87948}" presName="parallelogram7" presStyleLbl="alignNode1" presStyleIdx="6" presStyleCnt="21"/>
      <dgm:spPr/>
    </dgm:pt>
    <dgm:pt modelId="{156F1333-BB57-1443-9E55-ABE152273E75}" type="pres">
      <dgm:prSet presAssocID="{1F468309-F1EB-F848-B158-FD462BF2B5F3}" presName="sibTrans" presStyleCnt="0"/>
      <dgm:spPr/>
    </dgm:pt>
    <dgm:pt modelId="{492F6D4B-DFDA-5948-B452-5710498CC673}" type="pres">
      <dgm:prSet presAssocID="{C2E78EB5-4D22-7A48-9C86-6840042D31DF}" presName="parenttextcomposite" presStyleCnt="0"/>
      <dgm:spPr/>
    </dgm:pt>
    <dgm:pt modelId="{31525389-520A-D24A-B4DA-97272221187C}" type="pres">
      <dgm:prSet presAssocID="{C2E78EB5-4D22-7A48-9C86-6840042D31D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BAC65-90F1-2441-830E-99BF68C865C1}" type="pres">
      <dgm:prSet presAssocID="{C2E78EB5-4D22-7A48-9C86-6840042D31DF}" presName="parallelogramComposite" presStyleCnt="0"/>
      <dgm:spPr/>
    </dgm:pt>
    <dgm:pt modelId="{BBDABAA7-81F6-F14B-B2A5-8A0E94EB5FEB}" type="pres">
      <dgm:prSet presAssocID="{C2E78EB5-4D22-7A48-9C86-6840042D31DF}" presName="parallelogram1" presStyleLbl="alignNode1" presStyleIdx="7" presStyleCnt="21"/>
      <dgm:spPr/>
    </dgm:pt>
    <dgm:pt modelId="{41B05C70-4E19-7646-8689-361A1FFCA523}" type="pres">
      <dgm:prSet presAssocID="{C2E78EB5-4D22-7A48-9C86-6840042D31DF}" presName="parallelogram2" presStyleLbl="alignNode1" presStyleIdx="8" presStyleCnt="21"/>
      <dgm:spPr/>
    </dgm:pt>
    <dgm:pt modelId="{476D4B70-9555-7A4C-87F4-3CFE53AF884A}" type="pres">
      <dgm:prSet presAssocID="{C2E78EB5-4D22-7A48-9C86-6840042D31DF}" presName="parallelogram3" presStyleLbl="alignNode1" presStyleIdx="9" presStyleCnt="21"/>
      <dgm:spPr/>
    </dgm:pt>
    <dgm:pt modelId="{1A906667-5E8B-EE4A-97D1-7AA2E0667708}" type="pres">
      <dgm:prSet presAssocID="{C2E78EB5-4D22-7A48-9C86-6840042D31DF}" presName="parallelogram4" presStyleLbl="alignNode1" presStyleIdx="10" presStyleCnt="21"/>
      <dgm:spPr/>
    </dgm:pt>
    <dgm:pt modelId="{B20FCD07-22E5-4C4E-AF2F-2B32F4A5C2EE}" type="pres">
      <dgm:prSet presAssocID="{C2E78EB5-4D22-7A48-9C86-6840042D31DF}" presName="parallelogram5" presStyleLbl="alignNode1" presStyleIdx="11" presStyleCnt="21"/>
      <dgm:spPr/>
    </dgm:pt>
    <dgm:pt modelId="{F08848D5-4F1B-D24F-924E-7712CC3F2E4B}" type="pres">
      <dgm:prSet presAssocID="{C2E78EB5-4D22-7A48-9C86-6840042D31DF}" presName="parallelogram6" presStyleLbl="alignNode1" presStyleIdx="12" presStyleCnt="21"/>
      <dgm:spPr/>
    </dgm:pt>
    <dgm:pt modelId="{014D00B1-4E9C-6F4F-BC98-DC1707D95D0C}" type="pres">
      <dgm:prSet presAssocID="{C2E78EB5-4D22-7A48-9C86-6840042D31DF}" presName="parallelogram7" presStyleLbl="alignNode1" presStyleIdx="13" presStyleCnt="21"/>
      <dgm:spPr/>
    </dgm:pt>
    <dgm:pt modelId="{574777E0-A3F2-C64B-85CB-6FE21580E6E2}" type="pres">
      <dgm:prSet presAssocID="{54D82E93-0E78-C542-A3F2-3C2EA64C243E}" presName="sibTrans" presStyleCnt="0"/>
      <dgm:spPr/>
    </dgm:pt>
    <dgm:pt modelId="{6B03F608-95E3-3247-A4C7-2FFE0F6DCEC3}" type="pres">
      <dgm:prSet presAssocID="{BE8B7C73-4BC9-A54A-AA63-7DFC78ED1C7F}" presName="parenttextcomposite" presStyleCnt="0"/>
      <dgm:spPr/>
    </dgm:pt>
    <dgm:pt modelId="{7389CDE7-933F-324B-AC0A-DEC0C9244A81}" type="pres">
      <dgm:prSet presAssocID="{BE8B7C73-4BC9-A54A-AA63-7DFC78ED1C7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5B5E2-68BA-7748-9F4E-C22D40AFA235}" type="pres">
      <dgm:prSet presAssocID="{BE8B7C73-4BC9-A54A-AA63-7DFC78ED1C7F}" presName="parallelogramComposite" presStyleCnt="0"/>
      <dgm:spPr/>
    </dgm:pt>
    <dgm:pt modelId="{5C49CC9C-29B5-BE4B-AB38-9A8BAE6A384F}" type="pres">
      <dgm:prSet presAssocID="{BE8B7C73-4BC9-A54A-AA63-7DFC78ED1C7F}" presName="parallelogram1" presStyleLbl="alignNode1" presStyleIdx="14" presStyleCnt="21"/>
      <dgm:spPr/>
    </dgm:pt>
    <dgm:pt modelId="{7312183B-0B3C-C444-A5B6-170384B275EA}" type="pres">
      <dgm:prSet presAssocID="{BE8B7C73-4BC9-A54A-AA63-7DFC78ED1C7F}" presName="parallelogram2" presStyleLbl="alignNode1" presStyleIdx="15" presStyleCnt="21"/>
      <dgm:spPr/>
    </dgm:pt>
    <dgm:pt modelId="{16DC6E77-61BB-4547-AB3F-C5CBEDE193C7}" type="pres">
      <dgm:prSet presAssocID="{BE8B7C73-4BC9-A54A-AA63-7DFC78ED1C7F}" presName="parallelogram3" presStyleLbl="alignNode1" presStyleIdx="16" presStyleCnt="21"/>
      <dgm:spPr/>
    </dgm:pt>
    <dgm:pt modelId="{DFB6B397-E624-1F42-8E64-E7D13F258FEF}" type="pres">
      <dgm:prSet presAssocID="{BE8B7C73-4BC9-A54A-AA63-7DFC78ED1C7F}" presName="parallelogram4" presStyleLbl="alignNode1" presStyleIdx="17" presStyleCnt="21"/>
      <dgm:spPr/>
    </dgm:pt>
    <dgm:pt modelId="{744E2472-1A83-754D-9CE1-8982E0B3057B}" type="pres">
      <dgm:prSet presAssocID="{BE8B7C73-4BC9-A54A-AA63-7DFC78ED1C7F}" presName="parallelogram5" presStyleLbl="alignNode1" presStyleIdx="18" presStyleCnt="21"/>
      <dgm:spPr/>
    </dgm:pt>
    <dgm:pt modelId="{0DEE060A-CAA6-4B48-94A6-1238A8AE87CD}" type="pres">
      <dgm:prSet presAssocID="{BE8B7C73-4BC9-A54A-AA63-7DFC78ED1C7F}" presName="parallelogram6" presStyleLbl="alignNode1" presStyleIdx="19" presStyleCnt="21"/>
      <dgm:spPr/>
    </dgm:pt>
    <dgm:pt modelId="{5944C929-5CEE-D54A-80A0-83035A2A55E5}" type="pres">
      <dgm:prSet presAssocID="{BE8B7C73-4BC9-A54A-AA63-7DFC78ED1C7F}" presName="parallelogram7" presStyleLbl="alignNode1" presStyleIdx="20" presStyleCnt="21"/>
      <dgm:spPr/>
    </dgm:pt>
  </dgm:ptLst>
  <dgm:cxnLst>
    <dgm:cxn modelId="{18978545-C91F-0F4D-897C-8AFBD5CCCCCF}" srcId="{E79704D2-03DC-E042-A0BF-473E9975771A}" destId="{BE8B7C73-4BC9-A54A-AA63-7DFC78ED1C7F}" srcOrd="2" destOrd="0" parTransId="{20C5AFCE-99D8-DB43-8114-6F7A8D6BE99D}" sibTransId="{FCF2E2AD-6A09-844B-8540-E41B7B397847}"/>
    <dgm:cxn modelId="{681B4534-6A02-D54C-B5D0-219BD3CF58CD}" type="presOf" srcId="{C2E78EB5-4D22-7A48-9C86-6840042D31DF}" destId="{31525389-520A-D24A-B4DA-97272221187C}" srcOrd="0" destOrd="0" presId="urn:microsoft.com/office/officeart/2008/layout/VerticalAccentList"/>
    <dgm:cxn modelId="{F25B6C8B-D857-CC40-9975-35829E58DEFC}" srcId="{E79704D2-03DC-E042-A0BF-473E9975771A}" destId="{C2E78EB5-4D22-7A48-9C86-6840042D31DF}" srcOrd="1" destOrd="0" parTransId="{0B27314E-CFAB-404A-B764-DDCE2E46F33E}" sibTransId="{54D82E93-0E78-C542-A3F2-3C2EA64C243E}"/>
    <dgm:cxn modelId="{8C2CD518-E682-CC4D-9F41-AE9A736C704F}" srcId="{E79704D2-03DC-E042-A0BF-473E9975771A}" destId="{F19D9E9E-FB66-FE4E-8DBA-890D95D87948}" srcOrd="0" destOrd="0" parTransId="{B6ED6A73-BAA3-4A4C-9FFE-A6FC7C403CA6}" sibTransId="{1F468309-F1EB-F848-B158-FD462BF2B5F3}"/>
    <dgm:cxn modelId="{6107A828-145A-A74F-915E-371966427A4C}" type="presOf" srcId="{F19D9E9E-FB66-FE4E-8DBA-890D95D87948}" destId="{AA29208F-EC7F-8640-8157-B4603173E33B}" srcOrd="0" destOrd="0" presId="urn:microsoft.com/office/officeart/2008/layout/VerticalAccentList"/>
    <dgm:cxn modelId="{CB164371-2979-5E4A-8CB8-F05B2E4BAFDA}" type="presOf" srcId="{E79704D2-03DC-E042-A0BF-473E9975771A}" destId="{9BFBD809-D5FE-C348-9B8B-D8551355C809}" srcOrd="0" destOrd="0" presId="urn:microsoft.com/office/officeart/2008/layout/VerticalAccentList"/>
    <dgm:cxn modelId="{7FE66C8B-9BAC-6E41-ABAA-1201D7B42418}" type="presOf" srcId="{BE8B7C73-4BC9-A54A-AA63-7DFC78ED1C7F}" destId="{7389CDE7-933F-324B-AC0A-DEC0C9244A81}" srcOrd="0" destOrd="0" presId="urn:microsoft.com/office/officeart/2008/layout/VerticalAccentList"/>
    <dgm:cxn modelId="{F2AF864B-ABE2-3F43-88BD-2DDDB8AC7AA4}" type="presParOf" srcId="{9BFBD809-D5FE-C348-9B8B-D8551355C809}" destId="{4DE182A6-41CA-5E4B-AC46-290874A54224}" srcOrd="0" destOrd="0" presId="urn:microsoft.com/office/officeart/2008/layout/VerticalAccentList"/>
    <dgm:cxn modelId="{96354DEB-AC84-7847-978E-537D88ADAD1A}" type="presParOf" srcId="{4DE182A6-41CA-5E4B-AC46-290874A54224}" destId="{AA29208F-EC7F-8640-8157-B4603173E33B}" srcOrd="0" destOrd="0" presId="urn:microsoft.com/office/officeart/2008/layout/VerticalAccentList"/>
    <dgm:cxn modelId="{1D56BA06-F4BF-104A-9ED5-682762310E0A}" type="presParOf" srcId="{9BFBD809-D5FE-C348-9B8B-D8551355C809}" destId="{6ADC1AF7-D123-B74F-ABEE-EBE5C9C1DC1B}" srcOrd="1" destOrd="0" presId="urn:microsoft.com/office/officeart/2008/layout/VerticalAccentList"/>
    <dgm:cxn modelId="{660DBE9F-7C6F-564E-8447-AEFB662FD446}" type="presParOf" srcId="{6ADC1AF7-D123-B74F-ABEE-EBE5C9C1DC1B}" destId="{F0E5DAD3-E18D-0649-8ED6-6B40F251F13D}" srcOrd="0" destOrd="0" presId="urn:microsoft.com/office/officeart/2008/layout/VerticalAccentList"/>
    <dgm:cxn modelId="{CC29D9D8-9577-3347-BF56-2BA27C325C95}" type="presParOf" srcId="{6ADC1AF7-D123-B74F-ABEE-EBE5C9C1DC1B}" destId="{5A7D37AB-7878-F548-B69F-B5ACAC5F1408}" srcOrd="1" destOrd="0" presId="urn:microsoft.com/office/officeart/2008/layout/VerticalAccentList"/>
    <dgm:cxn modelId="{F687F016-CBAD-3741-881D-E378B0A51993}" type="presParOf" srcId="{6ADC1AF7-D123-B74F-ABEE-EBE5C9C1DC1B}" destId="{B9F47A44-7D2F-0E42-884F-6406BF63537C}" srcOrd="2" destOrd="0" presId="urn:microsoft.com/office/officeart/2008/layout/VerticalAccentList"/>
    <dgm:cxn modelId="{173795EB-3919-584B-B24D-B7188270786F}" type="presParOf" srcId="{6ADC1AF7-D123-B74F-ABEE-EBE5C9C1DC1B}" destId="{F5F41BF5-4A1A-DD43-AAA6-6C37E36E2D20}" srcOrd="3" destOrd="0" presId="urn:microsoft.com/office/officeart/2008/layout/VerticalAccentList"/>
    <dgm:cxn modelId="{6552247D-F6B6-1643-B6F1-CA5ACC08771F}" type="presParOf" srcId="{6ADC1AF7-D123-B74F-ABEE-EBE5C9C1DC1B}" destId="{52FD8FED-C603-2E4F-8792-01186254865C}" srcOrd="4" destOrd="0" presId="urn:microsoft.com/office/officeart/2008/layout/VerticalAccentList"/>
    <dgm:cxn modelId="{88D2A90E-AF30-C44C-9B55-E2256F57A296}" type="presParOf" srcId="{6ADC1AF7-D123-B74F-ABEE-EBE5C9C1DC1B}" destId="{2C04626F-CC68-2B43-BF71-377E5B36D7C1}" srcOrd="5" destOrd="0" presId="urn:microsoft.com/office/officeart/2008/layout/VerticalAccentList"/>
    <dgm:cxn modelId="{CE88499C-7ED8-E040-8784-3662CC965007}" type="presParOf" srcId="{6ADC1AF7-D123-B74F-ABEE-EBE5C9C1DC1B}" destId="{0EF3FCAE-5731-DC45-8DBE-53E19681DFC2}" srcOrd="6" destOrd="0" presId="urn:microsoft.com/office/officeart/2008/layout/VerticalAccentList"/>
    <dgm:cxn modelId="{D2C17744-F051-EA48-A790-1A76C792687C}" type="presParOf" srcId="{9BFBD809-D5FE-C348-9B8B-D8551355C809}" destId="{156F1333-BB57-1443-9E55-ABE152273E75}" srcOrd="2" destOrd="0" presId="urn:microsoft.com/office/officeart/2008/layout/VerticalAccentList"/>
    <dgm:cxn modelId="{D81B7EBE-08F3-854C-8DE5-40B37DD1824E}" type="presParOf" srcId="{9BFBD809-D5FE-C348-9B8B-D8551355C809}" destId="{492F6D4B-DFDA-5948-B452-5710498CC673}" srcOrd="3" destOrd="0" presId="urn:microsoft.com/office/officeart/2008/layout/VerticalAccentList"/>
    <dgm:cxn modelId="{59F433BA-6090-E24D-AFA3-C9C0A5318976}" type="presParOf" srcId="{492F6D4B-DFDA-5948-B452-5710498CC673}" destId="{31525389-520A-D24A-B4DA-97272221187C}" srcOrd="0" destOrd="0" presId="urn:microsoft.com/office/officeart/2008/layout/VerticalAccentList"/>
    <dgm:cxn modelId="{29E68BBA-5861-2041-99DA-02CEC990BC14}" type="presParOf" srcId="{9BFBD809-D5FE-C348-9B8B-D8551355C809}" destId="{81BBAC65-90F1-2441-830E-99BF68C865C1}" srcOrd="4" destOrd="0" presId="urn:microsoft.com/office/officeart/2008/layout/VerticalAccentList"/>
    <dgm:cxn modelId="{0DF83207-CD2E-F542-BC20-4EC225D9BF68}" type="presParOf" srcId="{81BBAC65-90F1-2441-830E-99BF68C865C1}" destId="{BBDABAA7-81F6-F14B-B2A5-8A0E94EB5FEB}" srcOrd="0" destOrd="0" presId="urn:microsoft.com/office/officeart/2008/layout/VerticalAccentList"/>
    <dgm:cxn modelId="{C1C5CCCD-A187-D242-8583-AB18F875D9C7}" type="presParOf" srcId="{81BBAC65-90F1-2441-830E-99BF68C865C1}" destId="{41B05C70-4E19-7646-8689-361A1FFCA523}" srcOrd="1" destOrd="0" presId="urn:microsoft.com/office/officeart/2008/layout/VerticalAccentList"/>
    <dgm:cxn modelId="{4EBDB5AB-A3B0-464B-B8FF-62D86F582404}" type="presParOf" srcId="{81BBAC65-90F1-2441-830E-99BF68C865C1}" destId="{476D4B70-9555-7A4C-87F4-3CFE53AF884A}" srcOrd="2" destOrd="0" presId="urn:microsoft.com/office/officeart/2008/layout/VerticalAccentList"/>
    <dgm:cxn modelId="{278BC6EC-16DD-CC45-B895-407236EAD911}" type="presParOf" srcId="{81BBAC65-90F1-2441-830E-99BF68C865C1}" destId="{1A906667-5E8B-EE4A-97D1-7AA2E0667708}" srcOrd="3" destOrd="0" presId="urn:microsoft.com/office/officeart/2008/layout/VerticalAccentList"/>
    <dgm:cxn modelId="{2FCEFBB7-4803-3F4F-AB84-B3167DAD8AF6}" type="presParOf" srcId="{81BBAC65-90F1-2441-830E-99BF68C865C1}" destId="{B20FCD07-22E5-4C4E-AF2F-2B32F4A5C2EE}" srcOrd="4" destOrd="0" presId="urn:microsoft.com/office/officeart/2008/layout/VerticalAccentList"/>
    <dgm:cxn modelId="{AB34E76D-8C3F-794E-B6FF-B698AB55E79E}" type="presParOf" srcId="{81BBAC65-90F1-2441-830E-99BF68C865C1}" destId="{F08848D5-4F1B-D24F-924E-7712CC3F2E4B}" srcOrd="5" destOrd="0" presId="urn:microsoft.com/office/officeart/2008/layout/VerticalAccentList"/>
    <dgm:cxn modelId="{172C3474-5867-074D-865F-7E196B57D8B4}" type="presParOf" srcId="{81BBAC65-90F1-2441-830E-99BF68C865C1}" destId="{014D00B1-4E9C-6F4F-BC98-DC1707D95D0C}" srcOrd="6" destOrd="0" presId="urn:microsoft.com/office/officeart/2008/layout/VerticalAccentList"/>
    <dgm:cxn modelId="{D73A5391-4476-2A4D-853F-2CAA2621F491}" type="presParOf" srcId="{9BFBD809-D5FE-C348-9B8B-D8551355C809}" destId="{574777E0-A3F2-C64B-85CB-6FE21580E6E2}" srcOrd="5" destOrd="0" presId="urn:microsoft.com/office/officeart/2008/layout/VerticalAccentList"/>
    <dgm:cxn modelId="{BB6249A5-5E21-1942-A039-3F5D0F470B11}" type="presParOf" srcId="{9BFBD809-D5FE-C348-9B8B-D8551355C809}" destId="{6B03F608-95E3-3247-A4C7-2FFE0F6DCEC3}" srcOrd="6" destOrd="0" presId="urn:microsoft.com/office/officeart/2008/layout/VerticalAccentList"/>
    <dgm:cxn modelId="{3D7BE113-77B3-3E41-9066-0F7E8D3F12EF}" type="presParOf" srcId="{6B03F608-95E3-3247-A4C7-2FFE0F6DCEC3}" destId="{7389CDE7-933F-324B-AC0A-DEC0C9244A81}" srcOrd="0" destOrd="0" presId="urn:microsoft.com/office/officeart/2008/layout/VerticalAccentList"/>
    <dgm:cxn modelId="{FE5B1A85-14F8-6047-9ADC-9C1EB2265853}" type="presParOf" srcId="{9BFBD809-D5FE-C348-9B8B-D8551355C809}" destId="{EC05B5E2-68BA-7748-9F4E-C22D40AFA235}" srcOrd="7" destOrd="0" presId="urn:microsoft.com/office/officeart/2008/layout/VerticalAccentList"/>
    <dgm:cxn modelId="{9805EB61-E6D2-7B4E-BD3B-25CDFF660F0A}" type="presParOf" srcId="{EC05B5E2-68BA-7748-9F4E-C22D40AFA235}" destId="{5C49CC9C-29B5-BE4B-AB38-9A8BAE6A384F}" srcOrd="0" destOrd="0" presId="urn:microsoft.com/office/officeart/2008/layout/VerticalAccentList"/>
    <dgm:cxn modelId="{BC788F78-951D-B949-8C0C-89F839D9C413}" type="presParOf" srcId="{EC05B5E2-68BA-7748-9F4E-C22D40AFA235}" destId="{7312183B-0B3C-C444-A5B6-170384B275EA}" srcOrd="1" destOrd="0" presId="urn:microsoft.com/office/officeart/2008/layout/VerticalAccentList"/>
    <dgm:cxn modelId="{EA618F48-F647-704D-B033-1511D302E6E5}" type="presParOf" srcId="{EC05B5E2-68BA-7748-9F4E-C22D40AFA235}" destId="{16DC6E77-61BB-4547-AB3F-C5CBEDE193C7}" srcOrd="2" destOrd="0" presId="urn:microsoft.com/office/officeart/2008/layout/VerticalAccentList"/>
    <dgm:cxn modelId="{A65C6050-A925-8144-9851-70F77E3AD2B0}" type="presParOf" srcId="{EC05B5E2-68BA-7748-9F4E-C22D40AFA235}" destId="{DFB6B397-E624-1F42-8E64-E7D13F258FEF}" srcOrd="3" destOrd="0" presId="urn:microsoft.com/office/officeart/2008/layout/VerticalAccentList"/>
    <dgm:cxn modelId="{4BB0E169-9E56-7C49-995F-EEC9EDACE067}" type="presParOf" srcId="{EC05B5E2-68BA-7748-9F4E-C22D40AFA235}" destId="{744E2472-1A83-754D-9CE1-8982E0B3057B}" srcOrd="4" destOrd="0" presId="urn:microsoft.com/office/officeart/2008/layout/VerticalAccentList"/>
    <dgm:cxn modelId="{5914BBFB-821E-BE4D-919F-42D3BC9296B1}" type="presParOf" srcId="{EC05B5E2-68BA-7748-9F4E-C22D40AFA235}" destId="{0DEE060A-CAA6-4B48-94A6-1238A8AE87CD}" srcOrd="5" destOrd="0" presId="urn:microsoft.com/office/officeart/2008/layout/VerticalAccentList"/>
    <dgm:cxn modelId="{1B7695FF-83E6-C147-8086-C36C6C7C38E8}" type="presParOf" srcId="{EC05B5E2-68BA-7748-9F4E-C22D40AFA235}" destId="{5944C929-5CEE-D54A-80A0-83035A2A55E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0687D-17CC-514A-B348-3D95858D2416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A1409B-294F-0744-A86E-16ABA32DFFC2}">
      <dgm:prSet/>
      <dgm:spPr/>
      <dgm:t>
        <a:bodyPr/>
        <a:lstStyle/>
        <a:p>
          <a:pPr rtl="0"/>
          <a:r>
            <a:rPr lang="en-US" dirty="0" smtClean="0"/>
            <a:t>Assess traffic Conditions</a:t>
          </a:r>
          <a:endParaRPr lang="en-US" dirty="0"/>
        </a:p>
      </dgm:t>
    </dgm:pt>
    <dgm:pt modelId="{9F10924F-38B9-344A-AD50-CBD128FDF819}" type="parTrans" cxnId="{656B71CB-EFAF-4F44-8B9E-76284DE4603B}">
      <dgm:prSet/>
      <dgm:spPr/>
      <dgm:t>
        <a:bodyPr/>
        <a:lstStyle/>
        <a:p>
          <a:endParaRPr lang="en-US"/>
        </a:p>
      </dgm:t>
    </dgm:pt>
    <dgm:pt modelId="{B63EF93E-926C-AB40-975E-CA8F49245FE8}" type="sibTrans" cxnId="{656B71CB-EFAF-4F44-8B9E-76284DE4603B}">
      <dgm:prSet/>
      <dgm:spPr/>
      <dgm:t>
        <a:bodyPr/>
        <a:lstStyle/>
        <a:p>
          <a:endParaRPr lang="en-US"/>
        </a:p>
      </dgm:t>
    </dgm:pt>
    <dgm:pt modelId="{EEB7357E-E241-BD4B-97F4-F1C22656C710}">
      <dgm:prSet/>
      <dgm:spPr/>
      <dgm:t>
        <a:bodyPr/>
        <a:lstStyle/>
        <a:p>
          <a:pPr rtl="0"/>
          <a:r>
            <a:rPr lang="en-US" smtClean="0"/>
            <a:t>Use Speed dial when possible</a:t>
          </a:r>
          <a:endParaRPr lang="en-US"/>
        </a:p>
      </dgm:t>
    </dgm:pt>
    <dgm:pt modelId="{D6B25E57-6332-8545-8F73-F68651AF7D79}" type="parTrans" cxnId="{07672ED1-9F31-C84D-9A8F-96BF0565F436}">
      <dgm:prSet/>
      <dgm:spPr/>
      <dgm:t>
        <a:bodyPr/>
        <a:lstStyle/>
        <a:p>
          <a:endParaRPr lang="en-US"/>
        </a:p>
      </dgm:t>
    </dgm:pt>
    <dgm:pt modelId="{504DF495-E5D3-9643-AC24-04A7B4421997}" type="sibTrans" cxnId="{07672ED1-9F31-C84D-9A8F-96BF0565F436}">
      <dgm:prSet/>
      <dgm:spPr/>
      <dgm:t>
        <a:bodyPr/>
        <a:lstStyle/>
        <a:p>
          <a:endParaRPr lang="en-US"/>
        </a:p>
      </dgm:t>
    </dgm:pt>
    <dgm:pt modelId="{969CF966-CB79-BC45-9FE7-F49DA7E41CDD}">
      <dgm:prSet/>
      <dgm:spPr/>
      <dgm:t>
        <a:bodyPr/>
        <a:lstStyle/>
        <a:p>
          <a:pPr rtl="0"/>
          <a:r>
            <a:rPr lang="en-US" smtClean="0"/>
            <a:t>Place calls when stopped or have a passenger call</a:t>
          </a:r>
          <a:endParaRPr lang="en-US"/>
        </a:p>
      </dgm:t>
    </dgm:pt>
    <dgm:pt modelId="{F08E01F9-A644-9A4B-B172-BF22BCFD65B8}" type="parTrans" cxnId="{219F1787-6A71-DB4A-B137-35E5A9A6B51F}">
      <dgm:prSet/>
      <dgm:spPr/>
      <dgm:t>
        <a:bodyPr/>
        <a:lstStyle/>
        <a:p>
          <a:endParaRPr lang="en-US"/>
        </a:p>
      </dgm:t>
    </dgm:pt>
    <dgm:pt modelId="{DE50523B-D9BB-9945-B8F8-339E76C2ECFD}" type="sibTrans" cxnId="{219F1787-6A71-DB4A-B137-35E5A9A6B51F}">
      <dgm:prSet/>
      <dgm:spPr/>
      <dgm:t>
        <a:bodyPr/>
        <a:lstStyle/>
        <a:p>
          <a:endParaRPr lang="en-US"/>
        </a:p>
      </dgm:t>
    </dgm:pt>
    <dgm:pt modelId="{EFA95348-9883-274E-B2AD-593ACEAAAB10}">
      <dgm:prSet/>
      <dgm:spPr/>
      <dgm:t>
        <a:bodyPr/>
        <a:lstStyle/>
        <a:p>
          <a:pPr rtl="0"/>
          <a:r>
            <a:rPr lang="en-US" smtClean="0"/>
            <a:t>Use speaker phone or hands free </a:t>
          </a:r>
          <a:endParaRPr lang="en-US"/>
        </a:p>
      </dgm:t>
    </dgm:pt>
    <dgm:pt modelId="{E8CEBDC0-0A8D-0C4E-9FB6-BB92D81C5DD9}" type="parTrans" cxnId="{B1370216-F0BC-D04B-9A6A-2FE979E6D65E}">
      <dgm:prSet/>
      <dgm:spPr/>
      <dgm:t>
        <a:bodyPr/>
        <a:lstStyle/>
        <a:p>
          <a:endParaRPr lang="en-US"/>
        </a:p>
      </dgm:t>
    </dgm:pt>
    <dgm:pt modelId="{C915476A-3030-7745-B4E6-A2AFDACBA583}" type="sibTrans" cxnId="{B1370216-F0BC-D04B-9A6A-2FE979E6D65E}">
      <dgm:prSet/>
      <dgm:spPr/>
      <dgm:t>
        <a:bodyPr/>
        <a:lstStyle/>
        <a:p>
          <a:endParaRPr lang="en-US"/>
        </a:p>
      </dgm:t>
    </dgm:pt>
    <dgm:pt modelId="{176D2E9D-5EF2-2A4F-A6E7-CD9CCF300673}">
      <dgm:prSet/>
      <dgm:spPr/>
      <dgm:t>
        <a:bodyPr/>
        <a:lstStyle/>
        <a:p>
          <a:pPr rtl="0"/>
          <a:r>
            <a:rPr lang="en-US" smtClean="0"/>
            <a:t>Avoid intense calls or talking in congested traffic</a:t>
          </a:r>
          <a:endParaRPr lang="en-US"/>
        </a:p>
      </dgm:t>
    </dgm:pt>
    <dgm:pt modelId="{18A56992-A451-4E48-8E6F-A2E4E3836436}" type="parTrans" cxnId="{154DFB59-25BF-AE44-AC6E-2FBD33F94EAB}">
      <dgm:prSet/>
      <dgm:spPr/>
      <dgm:t>
        <a:bodyPr/>
        <a:lstStyle/>
        <a:p>
          <a:endParaRPr lang="en-US"/>
        </a:p>
      </dgm:t>
    </dgm:pt>
    <dgm:pt modelId="{21AAA20C-95C4-594E-BD74-6A1B842F35AB}" type="sibTrans" cxnId="{154DFB59-25BF-AE44-AC6E-2FBD33F94EAB}">
      <dgm:prSet/>
      <dgm:spPr/>
      <dgm:t>
        <a:bodyPr/>
        <a:lstStyle/>
        <a:p>
          <a:endParaRPr lang="en-US"/>
        </a:p>
      </dgm:t>
    </dgm:pt>
    <dgm:pt modelId="{B24E4543-1B12-0D4A-A193-9696207B038F}" type="pres">
      <dgm:prSet presAssocID="{A580687D-17CC-514A-B348-3D95858D24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B4471-A1C7-8B4A-B852-96608A093989}" type="pres">
      <dgm:prSet presAssocID="{176D2E9D-5EF2-2A4F-A6E7-CD9CCF300673}" presName="boxAndChildren" presStyleCnt="0"/>
      <dgm:spPr/>
    </dgm:pt>
    <dgm:pt modelId="{3A9AE56F-1816-E64E-8E62-232E54CF0CE9}" type="pres">
      <dgm:prSet presAssocID="{176D2E9D-5EF2-2A4F-A6E7-CD9CCF300673}" presName="parentTextBox" presStyleLbl="node1" presStyleIdx="0" presStyleCnt="5"/>
      <dgm:spPr/>
      <dgm:t>
        <a:bodyPr/>
        <a:lstStyle/>
        <a:p>
          <a:endParaRPr lang="en-US"/>
        </a:p>
      </dgm:t>
    </dgm:pt>
    <dgm:pt modelId="{6EC26302-3F4B-D54F-89D3-D545F00569E7}" type="pres">
      <dgm:prSet presAssocID="{C915476A-3030-7745-B4E6-A2AFDACBA583}" presName="sp" presStyleCnt="0"/>
      <dgm:spPr/>
    </dgm:pt>
    <dgm:pt modelId="{F1A4938A-3080-094D-A9D9-D1C3A56F23AC}" type="pres">
      <dgm:prSet presAssocID="{EFA95348-9883-274E-B2AD-593ACEAAAB10}" presName="arrowAndChildren" presStyleCnt="0"/>
      <dgm:spPr/>
    </dgm:pt>
    <dgm:pt modelId="{5CD32D9A-016C-6545-8601-77EC765BB5D2}" type="pres">
      <dgm:prSet presAssocID="{EFA95348-9883-274E-B2AD-593ACEAAAB10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81349817-46D1-D740-BDF6-334ACA1042E6}" type="pres">
      <dgm:prSet presAssocID="{DE50523B-D9BB-9945-B8F8-339E76C2ECFD}" presName="sp" presStyleCnt="0"/>
      <dgm:spPr/>
    </dgm:pt>
    <dgm:pt modelId="{6A905223-8D9F-E042-A7C2-2520B89F361C}" type="pres">
      <dgm:prSet presAssocID="{969CF966-CB79-BC45-9FE7-F49DA7E41CDD}" presName="arrowAndChildren" presStyleCnt="0"/>
      <dgm:spPr/>
    </dgm:pt>
    <dgm:pt modelId="{D2FB03D9-7B89-8842-96A4-190A883DE834}" type="pres">
      <dgm:prSet presAssocID="{969CF966-CB79-BC45-9FE7-F49DA7E41CDD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739F5A8-BFEC-5940-9F9E-FA82BA2555BD}" type="pres">
      <dgm:prSet presAssocID="{504DF495-E5D3-9643-AC24-04A7B4421997}" presName="sp" presStyleCnt="0"/>
      <dgm:spPr/>
    </dgm:pt>
    <dgm:pt modelId="{53A2518B-5089-7543-A27F-C78D52563C43}" type="pres">
      <dgm:prSet presAssocID="{EEB7357E-E241-BD4B-97F4-F1C22656C710}" presName="arrowAndChildren" presStyleCnt="0"/>
      <dgm:spPr/>
    </dgm:pt>
    <dgm:pt modelId="{F250A222-8DC2-1643-9DDE-4F1139098D26}" type="pres">
      <dgm:prSet presAssocID="{EEB7357E-E241-BD4B-97F4-F1C22656C71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531B4438-6415-D24F-9B64-641C1842C52E}" type="pres">
      <dgm:prSet presAssocID="{B63EF93E-926C-AB40-975E-CA8F49245FE8}" presName="sp" presStyleCnt="0"/>
      <dgm:spPr/>
    </dgm:pt>
    <dgm:pt modelId="{2D6365F0-A5F0-904F-A193-71D4277675B2}" type="pres">
      <dgm:prSet presAssocID="{F7A1409B-294F-0744-A86E-16ABA32DFFC2}" presName="arrowAndChildren" presStyleCnt="0"/>
      <dgm:spPr/>
    </dgm:pt>
    <dgm:pt modelId="{3D0A22B8-DB20-F24E-A79C-BD5BD66BEA69}" type="pres">
      <dgm:prSet presAssocID="{F7A1409B-294F-0744-A86E-16ABA32DFFC2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7672ED1-9F31-C84D-9A8F-96BF0565F436}" srcId="{A580687D-17CC-514A-B348-3D95858D2416}" destId="{EEB7357E-E241-BD4B-97F4-F1C22656C710}" srcOrd="1" destOrd="0" parTransId="{D6B25E57-6332-8545-8F73-F68651AF7D79}" sibTransId="{504DF495-E5D3-9643-AC24-04A7B4421997}"/>
    <dgm:cxn modelId="{AEB01B62-4158-9F48-A345-547A95A5163F}" type="presOf" srcId="{969CF966-CB79-BC45-9FE7-F49DA7E41CDD}" destId="{D2FB03D9-7B89-8842-96A4-190A883DE834}" srcOrd="0" destOrd="0" presId="urn:microsoft.com/office/officeart/2005/8/layout/process4"/>
    <dgm:cxn modelId="{BA5649B5-F967-4A4B-A4A1-C15503CFDA96}" type="presOf" srcId="{176D2E9D-5EF2-2A4F-A6E7-CD9CCF300673}" destId="{3A9AE56F-1816-E64E-8E62-232E54CF0CE9}" srcOrd="0" destOrd="0" presId="urn:microsoft.com/office/officeart/2005/8/layout/process4"/>
    <dgm:cxn modelId="{2881B98F-8EC0-A44C-818E-8295F9A22504}" type="presOf" srcId="{A580687D-17CC-514A-B348-3D95858D2416}" destId="{B24E4543-1B12-0D4A-A193-9696207B038F}" srcOrd="0" destOrd="0" presId="urn:microsoft.com/office/officeart/2005/8/layout/process4"/>
    <dgm:cxn modelId="{E7F52F7F-F4F2-7844-AA2A-DF75763BD922}" type="presOf" srcId="{EEB7357E-E241-BD4B-97F4-F1C22656C710}" destId="{F250A222-8DC2-1643-9DDE-4F1139098D26}" srcOrd="0" destOrd="0" presId="urn:microsoft.com/office/officeart/2005/8/layout/process4"/>
    <dgm:cxn modelId="{23F95B89-3E63-E348-8F6F-FA27C28FD02C}" type="presOf" srcId="{EFA95348-9883-274E-B2AD-593ACEAAAB10}" destId="{5CD32D9A-016C-6545-8601-77EC765BB5D2}" srcOrd="0" destOrd="0" presId="urn:microsoft.com/office/officeart/2005/8/layout/process4"/>
    <dgm:cxn modelId="{B1370216-F0BC-D04B-9A6A-2FE979E6D65E}" srcId="{A580687D-17CC-514A-B348-3D95858D2416}" destId="{EFA95348-9883-274E-B2AD-593ACEAAAB10}" srcOrd="3" destOrd="0" parTransId="{E8CEBDC0-0A8D-0C4E-9FB6-BB92D81C5DD9}" sibTransId="{C915476A-3030-7745-B4E6-A2AFDACBA583}"/>
    <dgm:cxn modelId="{656B71CB-EFAF-4F44-8B9E-76284DE4603B}" srcId="{A580687D-17CC-514A-B348-3D95858D2416}" destId="{F7A1409B-294F-0744-A86E-16ABA32DFFC2}" srcOrd="0" destOrd="0" parTransId="{9F10924F-38B9-344A-AD50-CBD128FDF819}" sibTransId="{B63EF93E-926C-AB40-975E-CA8F49245FE8}"/>
    <dgm:cxn modelId="{154DFB59-25BF-AE44-AC6E-2FBD33F94EAB}" srcId="{A580687D-17CC-514A-B348-3D95858D2416}" destId="{176D2E9D-5EF2-2A4F-A6E7-CD9CCF300673}" srcOrd="4" destOrd="0" parTransId="{18A56992-A451-4E48-8E6F-A2E4E3836436}" sibTransId="{21AAA20C-95C4-594E-BD74-6A1B842F35AB}"/>
    <dgm:cxn modelId="{219F1787-6A71-DB4A-B137-35E5A9A6B51F}" srcId="{A580687D-17CC-514A-B348-3D95858D2416}" destId="{969CF966-CB79-BC45-9FE7-F49DA7E41CDD}" srcOrd="2" destOrd="0" parTransId="{F08E01F9-A644-9A4B-B172-BF22BCFD65B8}" sibTransId="{DE50523B-D9BB-9945-B8F8-339E76C2ECFD}"/>
    <dgm:cxn modelId="{7A61FA87-903B-3C44-BF83-6C78404D3F1B}" type="presOf" srcId="{F7A1409B-294F-0744-A86E-16ABA32DFFC2}" destId="{3D0A22B8-DB20-F24E-A79C-BD5BD66BEA69}" srcOrd="0" destOrd="0" presId="urn:microsoft.com/office/officeart/2005/8/layout/process4"/>
    <dgm:cxn modelId="{89E23950-F316-E243-94F2-979C377AA5C5}" type="presParOf" srcId="{B24E4543-1B12-0D4A-A193-9696207B038F}" destId="{D97B4471-A1C7-8B4A-B852-96608A093989}" srcOrd="0" destOrd="0" presId="urn:microsoft.com/office/officeart/2005/8/layout/process4"/>
    <dgm:cxn modelId="{63BFCA35-1A30-B24E-B0AC-25AFBC884487}" type="presParOf" srcId="{D97B4471-A1C7-8B4A-B852-96608A093989}" destId="{3A9AE56F-1816-E64E-8E62-232E54CF0CE9}" srcOrd="0" destOrd="0" presId="urn:microsoft.com/office/officeart/2005/8/layout/process4"/>
    <dgm:cxn modelId="{650C2975-3E22-C34A-904D-B913C92715EC}" type="presParOf" srcId="{B24E4543-1B12-0D4A-A193-9696207B038F}" destId="{6EC26302-3F4B-D54F-89D3-D545F00569E7}" srcOrd="1" destOrd="0" presId="urn:microsoft.com/office/officeart/2005/8/layout/process4"/>
    <dgm:cxn modelId="{41D8C925-6D76-B245-9B61-B45486C73290}" type="presParOf" srcId="{B24E4543-1B12-0D4A-A193-9696207B038F}" destId="{F1A4938A-3080-094D-A9D9-D1C3A56F23AC}" srcOrd="2" destOrd="0" presId="urn:microsoft.com/office/officeart/2005/8/layout/process4"/>
    <dgm:cxn modelId="{91210F0F-B6D8-694B-BA9D-550D220E4EBD}" type="presParOf" srcId="{F1A4938A-3080-094D-A9D9-D1C3A56F23AC}" destId="{5CD32D9A-016C-6545-8601-77EC765BB5D2}" srcOrd="0" destOrd="0" presId="urn:microsoft.com/office/officeart/2005/8/layout/process4"/>
    <dgm:cxn modelId="{E9713284-025D-7545-9287-CFAED7AEADEE}" type="presParOf" srcId="{B24E4543-1B12-0D4A-A193-9696207B038F}" destId="{81349817-46D1-D740-BDF6-334ACA1042E6}" srcOrd="3" destOrd="0" presId="urn:microsoft.com/office/officeart/2005/8/layout/process4"/>
    <dgm:cxn modelId="{9C2DF10C-BC60-694A-BA0D-EB72DF59CFFE}" type="presParOf" srcId="{B24E4543-1B12-0D4A-A193-9696207B038F}" destId="{6A905223-8D9F-E042-A7C2-2520B89F361C}" srcOrd="4" destOrd="0" presId="urn:microsoft.com/office/officeart/2005/8/layout/process4"/>
    <dgm:cxn modelId="{CA6A037D-C43B-7349-8FCC-3E6C5E615497}" type="presParOf" srcId="{6A905223-8D9F-E042-A7C2-2520B89F361C}" destId="{D2FB03D9-7B89-8842-96A4-190A883DE834}" srcOrd="0" destOrd="0" presId="urn:microsoft.com/office/officeart/2005/8/layout/process4"/>
    <dgm:cxn modelId="{E948D5EA-0463-AB4F-A356-16989043BD0A}" type="presParOf" srcId="{B24E4543-1B12-0D4A-A193-9696207B038F}" destId="{0739F5A8-BFEC-5940-9F9E-FA82BA2555BD}" srcOrd="5" destOrd="0" presId="urn:microsoft.com/office/officeart/2005/8/layout/process4"/>
    <dgm:cxn modelId="{97B93B4C-3094-0E4B-96AC-FAD08B1F0B5A}" type="presParOf" srcId="{B24E4543-1B12-0D4A-A193-9696207B038F}" destId="{53A2518B-5089-7543-A27F-C78D52563C43}" srcOrd="6" destOrd="0" presId="urn:microsoft.com/office/officeart/2005/8/layout/process4"/>
    <dgm:cxn modelId="{58157C8D-9214-D544-AC56-F38041C6A209}" type="presParOf" srcId="{53A2518B-5089-7543-A27F-C78D52563C43}" destId="{F250A222-8DC2-1643-9DDE-4F1139098D26}" srcOrd="0" destOrd="0" presId="urn:microsoft.com/office/officeart/2005/8/layout/process4"/>
    <dgm:cxn modelId="{84C186E8-149E-4749-8FB9-6FA22C13EC6B}" type="presParOf" srcId="{B24E4543-1B12-0D4A-A193-9696207B038F}" destId="{531B4438-6415-D24F-9B64-641C1842C52E}" srcOrd="7" destOrd="0" presId="urn:microsoft.com/office/officeart/2005/8/layout/process4"/>
    <dgm:cxn modelId="{A28483D3-FA95-A24A-BB6A-064B22077364}" type="presParOf" srcId="{B24E4543-1B12-0D4A-A193-9696207B038F}" destId="{2D6365F0-A5F0-904F-A193-71D4277675B2}" srcOrd="8" destOrd="0" presId="urn:microsoft.com/office/officeart/2005/8/layout/process4"/>
    <dgm:cxn modelId="{A8084737-A05C-1845-804F-DB8B7D13B86A}" type="presParOf" srcId="{2D6365F0-A5F0-904F-A193-71D4277675B2}" destId="{3D0A22B8-DB20-F24E-A79C-BD5BD66BEA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208F-EC7F-8640-8157-B4603173E33B}">
      <dsp:nvSpPr>
        <dsp:cNvPr id="0" name=""/>
        <dsp:cNvSpPr/>
      </dsp:nvSpPr>
      <dsp:spPr>
        <a:xfrm>
          <a:off x="397433" y="790979"/>
          <a:ext cx="7153801" cy="65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Problems that can distract a driver</a:t>
          </a:r>
          <a:endParaRPr lang="en-US" sz="3000" kern="1200" dirty="0"/>
        </a:p>
      </dsp:txBody>
      <dsp:txXfrm>
        <a:off x="397433" y="790979"/>
        <a:ext cx="7153801" cy="650345"/>
      </dsp:txXfrm>
    </dsp:sp>
    <dsp:sp modelId="{F0E5DAD3-E18D-0649-8ED6-6B40F251F13D}">
      <dsp:nvSpPr>
        <dsp:cNvPr id="0" name=""/>
        <dsp:cNvSpPr/>
      </dsp:nvSpPr>
      <dsp:spPr>
        <a:xfrm>
          <a:off x="397433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D37AB-7878-F548-B69F-B5ACAC5F1408}">
      <dsp:nvSpPr>
        <dsp:cNvPr id="0" name=""/>
        <dsp:cNvSpPr/>
      </dsp:nvSpPr>
      <dsp:spPr>
        <a:xfrm>
          <a:off x="1406914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47A44-7D2F-0E42-884F-6406BF63537C}">
      <dsp:nvSpPr>
        <dsp:cNvPr id="0" name=""/>
        <dsp:cNvSpPr/>
      </dsp:nvSpPr>
      <dsp:spPr>
        <a:xfrm>
          <a:off x="2416395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41BF5-4A1A-DD43-AAA6-6C37E36E2D20}">
      <dsp:nvSpPr>
        <dsp:cNvPr id="0" name=""/>
        <dsp:cNvSpPr/>
      </dsp:nvSpPr>
      <dsp:spPr>
        <a:xfrm>
          <a:off x="3425875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D8FED-C603-2E4F-8792-01186254865C}">
      <dsp:nvSpPr>
        <dsp:cNvPr id="0" name=""/>
        <dsp:cNvSpPr/>
      </dsp:nvSpPr>
      <dsp:spPr>
        <a:xfrm>
          <a:off x="4435356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4626F-CC68-2B43-BF71-377E5B36D7C1}">
      <dsp:nvSpPr>
        <dsp:cNvPr id="0" name=""/>
        <dsp:cNvSpPr/>
      </dsp:nvSpPr>
      <dsp:spPr>
        <a:xfrm>
          <a:off x="5444837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F3FCAE-5731-DC45-8DBE-53E19681DFC2}">
      <dsp:nvSpPr>
        <dsp:cNvPr id="0" name=""/>
        <dsp:cNvSpPr/>
      </dsp:nvSpPr>
      <dsp:spPr>
        <a:xfrm>
          <a:off x="6454318" y="1441325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25389-520A-D24A-B4DA-97272221187C}">
      <dsp:nvSpPr>
        <dsp:cNvPr id="0" name=""/>
        <dsp:cNvSpPr/>
      </dsp:nvSpPr>
      <dsp:spPr>
        <a:xfrm>
          <a:off x="397433" y="1683838"/>
          <a:ext cx="7153801" cy="65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well-adjusted person as a driver</a:t>
          </a:r>
          <a:endParaRPr lang="en-US" sz="3000" kern="1200" dirty="0"/>
        </a:p>
      </dsp:txBody>
      <dsp:txXfrm>
        <a:off x="397433" y="1683838"/>
        <a:ext cx="7153801" cy="650345"/>
      </dsp:txXfrm>
    </dsp:sp>
    <dsp:sp modelId="{BBDABAA7-81F6-F14B-B2A5-8A0E94EB5FEB}">
      <dsp:nvSpPr>
        <dsp:cNvPr id="0" name=""/>
        <dsp:cNvSpPr/>
      </dsp:nvSpPr>
      <dsp:spPr>
        <a:xfrm>
          <a:off x="397433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05C70-4E19-7646-8689-361A1FFCA523}">
      <dsp:nvSpPr>
        <dsp:cNvPr id="0" name=""/>
        <dsp:cNvSpPr/>
      </dsp:nvSpPr>
      <dsp:spPr>
        <a:xfrm>
          <a:off x="1406914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6D4B70-9555-7A4C-87F4-3CFE53AF884A}">
      <dsp:nvSpPr>
        <dsp:cNvPr id="0" name=""/>
        <dsp:cNvSpPr/>
      </dsp:nvSpPr>
      <dsp:spPr>
        <a:xfrm>
          <a:off x="2416395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06667-5E8B-EE4A-97D1-7AA2E0667708}">
      <dsp:nvSpPr>
        <dsp:cNvPr id="0" name=""/>
        <dsp:cNvSpPr/>
      </dsp:nvSpPr>
      <dsp:spPr>
        <a:xfrm>
          <a:off x="3425875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FCD07-22E5-4C4E-AF2F-2B32F4A5C2EE}">
      <dsp:nvSpPr>
        <dsp:cNvPr id="0" name=""/>
        <dsp:cNvSpPr/>
      </dsp:nvSpPr>
      <dsp:spPr>
        <a:xfrm>
          <a:off x="4435356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8848D5-4F1B-D24F-924E-7712CC3F2E4B}">
      <dsp:nvSpPr>
        <dsp:cNvPr id="0" name=""/>
        <dsp:cNvSpPr/>
      </dsp:nvSpPr>
      <dsp:spPr>
        <a:xfrm>
          <a:off x="5444837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D00B1-4E9C-6F4F-BC98-DC1707D95D0C}">
      <dsp:nvSpPr>
        <dsp:cNvPr id="0" name=""/>
        <dsp:cNvSpPr/>
      </dsp:nvSpPr>
      <dsp:spPr>
        <a:xfrm>
          <a:off x="6454318" y="2334184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9CDE7-933F-324B-AC0A-DEC0C9244A81}">
      <dsp:nvSpPr>
        <dsp:cNvPr id="0" name=""/>
        <dsp:cNvSpPr/>
      </dsp:nvSpPr>
      <dsp:spPr>
        <a:xfrm>
          <a:off x="397433" y="2576697"/>
          <a:ext cx="7153801" cy="65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effects driving has on a person</a:t>
          </a:r>
          <a:endParaRPr lang="en-US" sz="3000" kern="1200" dirty="0"/>
        </a:p>
      </dsp:txBody>
      <dsp:txXfrm>
        <a:off x="397433" y="2576697"/>
        <a:ext cx="7153801" cy="650345"/>
      </dsp:txXfrm>
    </dsp:sp>
    <dsp:sp modelId="{5C49CC9C-29B5-BE4B-AB38-9A8BAE6A384F}">
      <dsp:nvSpPr>
        <dsp:cNvPr id="0" name=""/>
        <dsp:cNvSpPr/>
      </dsp:nvSpPr>
      <dsp:spPr>
        <a:xfrm>
          <a:off x="397433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2183B-0B3C-C444-A5B6-170384B275EA}">
      <dsp:nvSpPr>
        <dsp:cNvPr id="0" name=""/>
        <dsp:cNvSpPr/>
      </dsp:nvSpPr>
      <dsp:spPr>
        <a:xfrm>
          <a:off x="1406914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C6E77-61BB-4547-AB3F-C5CBEDE193C7}">
      <dsp:nvSpPr>
        <dsp:cNvPr id="0" name=""/>
        <dsp:cNvSpPr/>
      </dsp:nvSpPr>
      <dsp:spPr>
        <a:xfrm>
          <a:off x="2416395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6B397-E624-1F42-8E64-E7D13F258FEF}">
      <dsp:nvSpPr>
        <dsp:cNvPr id="0" name=""/>
        <dsp:cNvSpPr/>
      </dsp:nvSpPr>
      <dsp:spPr>
        <a:xfrm>
          <a:off x="3425875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E2472-1A83-754D-9CE1-8982E0B3057B}">
      <dsp:nvSpPr>
        <dsp:cNvPr id="0" name=""/>
        <dsp:cNvSpPr/>
      </dsp:nvSpPr>
      <dsp:spPr>
        <a:xfrm>
          <a:off x="4435356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EE060A-CAA6-4B48-94A6-1238A8AE87CD}">
      <dsp:nvSpPr>
        <dsp:cNvPr id="0" name=""/>
        <dsp:cNvSpPr/>
      </dsp:nvSpPr>
      <dsp:spPr>
        <a:xfrm>
          <a:off x="5444837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4C929-5CEE-D54A-80A0-83035A2A55E5}">
      <dsp:nvSpPr>
        <dsp:cNvPr id="0" name=""/>
        <dsp:cNvSpPr/>
      </dsp:nvSpPr>
      <dsp:spPr>
        <a:xfrm>
          <a:off x="6454318" y="3227042"/>
          <a:ext cx="953840" cy="15897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AE56F-1816-E64E-8E62-232E54CF0CE9}">
      <dsp:nvSpPr>
        <dsp:cNvPr id="0" name=""/>
        <dsp:cNvSpPr/>
      </dsp:nvSpPr>
      <dsp:spPr>
        <a:xfrm>
          <a:off x="0" y="2675889"/>
          <a:ext cx="7829766" cy="439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Avoid intense calls or talking in congested traffic</a:t>
          </a:r>
          <a:endParaRPr lang="en-US" sz="1500" kern="1200"/>
        </a:p>
      </dsp:txBody>
      <dsp:txXfrm>
        <a:off x="0" y="2675889"/>
        <a:ext cx="7829766" cy="439001"/>
      </dsp:txXfrm>
    </dsp:sp>
    <dsp:sp modelId="{5CD32D9A-016C-6545-8601-77EC765BB5D2}">
      <dsp:nvSpPr>
        <dsp:cNvPr id="0" name=""/>
        <dsp:cNvSpPr/>
      </dsp:nvSpPr>
      <dsp:spPr>
        <a:xfrm rot="10800000">
          <a:off x="0" y="2007289"/>
          <a:ext cx="7829766" cy="67518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Use speaker phone or hands free </a:t>
          </a:r>
          <a:endParaRPr lang="en-US" sz="1500" kern="1200"/>
        </a:p>
      </dsp:txBody>
      <dsp:txXfrm rot="10800000">
        <a:off x="0" y="2007289"/>
        <a:ext cx="7829766" cy="438714"/>
      </dsp:txXfrm>
    </dsp:sp>
    <dsp:sp modelId="{D2FB03D9-7B89-8842-96A4-190A883DE834}">
      <dsp:nvSpPr>
        <dsp:cNvPr id="0" name=""/>
        <dsp:cNvSpPr/>
      </dsp:nvSpPr>
      <dsp:spPr>
        <a:xfrm rot="10800000">
          <a:off x="0" y="1338689"/>
          <a:ext cx="7829766" cy="67518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Place calls when stopped or have a passenger call</a:t>
          </a:r>
          <a:endParaRPr lang="en-US" sz="1500" kern="1200"/>
        </a:p>
      </dsp:txBody>
      <dsp:txXfrm rot="10800000">
        <a:off x="0" y="1338689"/>
        <a:ext cx="7829766" cy="438714"/>
      </dsp:txXfrm>
    </dsp:sp>
    <dsp:sp modelId="{F250A222-8DC2-1643-9DDE-4F1139098D26}">
      <dsp:nvSpPr>
        <dsp:cNvPr id="0" name=""/>
        <dsp:cNvSpPr/>
      </dsp:nvSpPr>
      <dsp:spPr>
        <a:xfrm rot="10800000">
          <a:off x="0" y="670089"/>
          <a:ext cx="7829766" cy="67518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Use Speed dial when possible</a:t>
          </a:r>
          <a:endParaRPr lang="en-US" sz="1500" kern="1200"/>
        </a:p>
      </dsp:txBody>
      <dsp:txXfrm rot="10800000">
        <a:off x="0" y="670089"/>
        <a:ext cx="7829766" cy="438714"/>
      </dsp:txXfrm>
    </dsp:sp>
    <dsp:sp modelId="{3D0A22B8-DB20-F24E-A79C-BD5BD66BEA69}">
      <dsp:nvSpPr>
        <dsp:cNvPr id="0" name=""/>
        <dsp:cNvSpPr/>
      </dsp:nvSpPr>
      <dsp:spPr>
        <a:xfrm rot="10800000">
          <a:off x="0" y="1489"/>
          <a:ext cx="7829766" cy="67518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 traffic Conditions</a:t>
          </a:r>
          <a:endParaRPr lang="en-US" sz="1500" kern="1200" dirty="0"/>
        </a:p>
      </dsp:txBody>
      <dsp:txXfrm rot="10800000">
        <a:off x="0" y="1489"/>
        <a:ext cx="7829766" cy="43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7/27/16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038781"/>
          </a:xfrm>
        </p:spPr>
        <p:txBody>
          <a:bodyPr/>
          <a:lstStyle/>
          <a:p>
            <a:r>
              <a:rPr lang="en-US" dirty="0" smtClean="0"/>
              <a:t>The Driver</a:t>
            </a:r>
            <a:br>
              <a:rPr lang="en-US" dirty="0" smtClean="0"/>
            </a:br>
            <a:r>
              <a:rPr lang="en-US" sz="4000" dirty="0" smtClean="0"/>
              <a:t>Alabama Driver’s Manual</a:t>
            </a:r>
            <a:br>
              <a:rPr lang="en-US" sz="4000" dirty="0" smtClean="0"/>
            </a:br>
            <a:r>
              <a:rPr lang="en-US" sz="4000" dirty="0" smtClean="0"/>
              <a:t>Chapter 4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Personality </a:t>
            </a:r>
          </a:p>
          <a:p>
            <a:r>
              <a:rPr lang="en-US" dirty="0" smtClean="0"/>
              <a:t>Concentration</a:t>
            </a:r>
          </a:p>
          <a:p>
            <a:r>
              <a:rPr lang="en-US" dirty="0" smtClean="0"/>
              <a:t>And the impact they have on driving on driving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 Driving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49% of all fatal crashes in Alabama in 2014 occurred at night</a:t>
            </a:r>
          </a:p>
          <a:p>
            <a:r>
              <a:rPr lang="en-US" dirty="0" smtClean="0"/>
              <a:t>A texting driver is 23 times more likely to get into a crash than a non texting driver</a:t>
            </a:r>
          </a:p>
          <a:p>
            <a:r>
              <a:rPr lang="en-US" dirty="0" smtClean="0"/>
              <a:t>In a typical year in Alabama, about 27% of all crashes occur on rural two-lane roads</a:t>
            </a:r>
          </a:p>
          <a:p>
            <a:r>
              <a:rPr lang="en-US" dirty="0" smtClean="0"/>
              <a:t>The Alabama Interstate represents only 1% of the state’s total mileage, but carries 25% of the traffic volume and is responsible for 11% of </a:t>
            </a:r>
            <a:r>
              <a:rPr lang="en-US" dirty="0" err="1" smtClean="0"/>
              <a:t>fatalaties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5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911729"/>
          </a:xfrm>
        </p:spPr>
        <p:txBody>
          <a:bodyPr/>
          <a:lstStyle/>
          <a:p>
            <a:r>
              <a:rPr lang="en-US" sz="6600" dirty="0" smtClean="0"/>
              <a:t>Personality</a:t>
            </a:r>
            <a:endParaRPr lang="en-US" sz="6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843866"/>
              </p:ext>
            </p:extLst>
          </p:nvPr>
        </p:nvGraphicFramePr>
        <p:xfrm>
          <a:off x="594106" y="1911728"/>
          <a:ext cx="7948668" cy="417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63654" y="42293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Distracted Drivers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Best Action?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Worried or Preoccupied</a:t>
            </a:r>
          </a:p>
          <a:p>
            <a:r>
              <a:rPr lang="en-US" dirty="0" smtClean="0"/>
              <a:t>Home Troubles</a:t>
            </a:r>
          </a:p>
          <a:p>
            <a:r>
              <a:rPr lang="en-US" dirty="0" smtClean="0"/>
              <a:t>Problems with friends</a:t>
            </a:r>
          </a:p>
          <a:p>
            <a:r>
              <a:rPr lang="en-US" dirty="0" smtClean="0"/>
              <a:t>Serious illness in family</a:t>
            </a:r>
          </a:p>
          <a:p>
            <a:r>
              <a:rPr lang="en-US" dirty="0" smtClean="0"/>
              <a:t>Frightened </a:t>
            </a:r>
          </a:p>
          <a:p>
            <a:r>
              <a:rPr lang="en-US" dirty="0" smtClean="0"/>
              <a:t>Angry </a:t>
            </a:r>
          </a:p>
          <a:p>
            <a:r>
              <a:rPr lang="en-US" dirty="0" smtClean="0"/>
              <a:t>Depressed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Let someone </a:t>
            </a:r>
            <a:r>
              <a:rPr lang="en-US" dirty="0"/>
              <a:t>e</a:t>
            </a:r>
            <a:r>
              <a:rPr lang="en-US" dirty="0" smtClean="0"/>
              <a:t>lse drive</a:t>
            </a:r>
          </a:p>
          <a:p>
            <a:r>
              <a:rPr lang="en-US" dirty="0" smtClean="0"/>
              <a:t>Take some time to cool off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320" y="3989103"/>
            <a:ext cx="20701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4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55 0.13883 L 0.09345 -0.120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1" y="-12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19" y="5165081"/>
            <a:ext cx="2841236" cy="1692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30886"/>
            <a:ext cx="3324974" cy="1373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Person Are You?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4581"/>
            <a:ext cx="4040188" cy="609600"/>
          </a:xfrm>
        </p:spPr>
        <p:txBody>
          <a:bodyPr/>
          <a:lstStyle/>
          <a:p>
            <a:r>
              <a:rPr lang="en-US" b="1" dirty="0" smtClean="0"/>
              <a:t>Good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2434581"/>
            <a:ext cx="4041775" cy="609600"/>
          </a:xfrm>
        </p:spPr>
        <p:txBody>
          <a:bodyPr/>
          <a:lstStyle/>
          <a:p>
            <a:r>
              <a:rPr lang="en-US" b="1" dirty="0" smtClean="0"/>
              <a:t>Bad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5740" y="3044181"/>
            <a:ext cx="4041648" cy="2186705"/>
          </a:xfrm>
        </p:spPr>
        <p:txBody>
          <a:bodyPr/>
          <a:lstStyle/>
          <a:p>
            <a:r>
              <a:rPr lang="en-US" b="1" dirty="0" smtClean="0"/>
              <a:t>Reliable</a:t>
            </a:r>
          </a:p>
          <a:p>
            <a:r>
              <a:rPr lang="en-US" b="1" dirty="0" smtClean="0"/>
              <a:t>Courteous</a:t>
            </a:r>
          </a:p>
          <a:p>
            <a:r>
              <a:rPr lang="en-US" b="1" dirty="0" smtClean="0"/>
              <a:t>Sportsmanlike</a:t>
            </a:r>
          </a:p>
          <a:p>
            <a:r>
              <a:rPr lang="en-US" b="1" dirty="0" smtClean="0"/>
              <a:t>Psychologically/Emotionally Mature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3" y="3044181"/>
            <a:ext cx="4041775" cy="2186705"/>
          </a:xfrm>
        </p:spPr>
        <p:txBody>
          <a:bodyPr/>
          <a:lstStyle/>
          <a:p>
            <a:r>
              <a:rPr lang="en-US" b="1" dirty="0" smtClean="0"/>
              <a:t>Bully</a:t>
            </a:r>
          </a:p>
          <a:p>
            <a:r>
              <a:rPr lang="en-US" b="1" dirty="0" smtClean="0"/>
              <a:t>Lane-Stealer</a:t>
            </a:r>
          </a:p>
          <a:p>
            <a:r>
              <a:rPr lang="en-US" b="1" dirty="0" smtClean="0"/>
              <a:t>Thoughtless Lawbreaker</a:t>
            </a:r>
          </a:p>
          <a:p>
            <a:r>
              <a:rPr lang="en-US" b="1" dirty="0" smtClean="0"/>
              <a:t>Self-Centered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1648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Being behind the wheel of a car can reveal the type of personality you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8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779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</a:t>
            </a:r>
            <a:r>
              <a:rPr lang="en-US" b="1" dirty="0" smtClean="0"/>
              <a:t>most important</a:t>
            </a:r>
            <a:r>
              <a:rPr lang="en-US" dirty="0" smtClean="0"/>
              <a:t> aspects of safe driving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study, </a:t>
            </a:r>
            <a:r>
              <a:rPr lang="en-US" dirty="0" smtClean="0"/>
              <a:t>conducted by The institute for Road Safety Research (SWOV)</a:t>
            </a:r>
            <a:r>
              <a:rPr lang="en-US" dirty="0" smtClean="0"/>
              <a:t>, shows </a:t>
            </a:r>
            <a:r>
              <a:rPr lang="en-US" dirty="0" smtClean="0"/>
              <a:t>of 69 crashes and 761 near crashes recorded roughly 78% happened without the driver seeing what was coming.</a:t>
            </a:r>
          </a:p>
          <a:p>
            <a:r>
              <a:rPr lang="en-US" dirty="0" smtClean="0"/>
              <a:t>Driving is a full time job and requires full attention.</a:t>
            </a:r>
          </a:p>
          <a:p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smtClean="0"/>
              <a:t>t let “I don</a:t>
            </a:r>
            <a:r>
              <a:rPr lang="uk-UA" dirty="0" smtClean="0"/>
              <a:t>’</a:t>
            </a:r>
            <a:r>
              <a:rPr lang="en-US" dirty="0" smtClean="0"/>
              <a:t>t know what happened” be your excuse after an accident.</a:t>
            </a:r>
          </a:p>
        </p:txBody>
      </p:sp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7" y="4478158"/>
            <a:ext cx="3745989" cy="2288183"/>
          </a:xfrm>
          <a:prstGeom prst="rect">
            <a:avLst/>
          </a:prstGeom>
        </p:spPr>
      </p:pic>
      <p:pic>
        <p:nvPicPr>
          <p:cNvPr id="12" name="Picture 11" descr="giphy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6" y="4522647"/>
            <a:ext cx="3485351" cy="22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61478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#1 responsibility when using cell </a:t>
            </a:r>
            <a:r>
              <a:rPr lang="en-US" dirty="0"/>
              <a:t>p</a:t>
            </a:r>
            <a:r>
              <a:rPr lang="en-US" dirty="0" smtClean="0"/>
              <a:t>hones while driving?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2380" y="2000014"/>
            <a:ext cx="164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Driving!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9196" y="34437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75427898"/>
              </p:ext>
            </p:extLst>
          </p:nvPr>
        </p:nvGraphicFramePr>
        <p:xfrm>
          <a:off x="693942" y="2762841"/>
          <a:ext cx="7829766" cy="311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3222" y="54994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3248"/>
          </a:xfrm>
        </p:spPr>
        <p:txBody>
          <a:bodyPr/>
          <a:lstStyle/>
          <a:p>
            <a:r>
              <a:rPr lang="en-US" dirty="0" smtClean="0"/>
              <a:t>Texting While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70" y="1013248"/>
            <a:ext cx="8229600" cy="1594744"/>
          </a:xfrm>
        </p:spPr>
        <p:txBody>
          <a:bodyPr>
            <a:normAutofit/>
          </a:bodyPr>
          <a:lstStyle/>
          <a:p>
            <a:r>
              <a:rPr lang="en-US" sz="9600" dirty="0" smtClean="0"/>
              <a:t>DON’T!!!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giphy-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" y="3194945"/>
            <a:ext cx="4508989" cy="3220706"/>
          </a:xfrm>
          <a:prstGeom prst="rect">
            <a:avLst/>
          </a:prstGeom>
        </p:spPr>
      </p:pic>
      <p:pic>
        <p:nvPicPr>
          <p:cNvPr id="6" name="Picture 5" descr="giphy-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24" y="3194946"/>
            <a:ext cx="4338776" cy="3220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79" y="2466208"/>
            <a:ext cx="876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National Safety Council reports that cell phone use </a:t>
            </a:r>
            <a:r>
              <a:rPr lang="en-US" b="1" dirty="0"/>
              <a:t>while driving</a:t>
            </a:r>
            <a:r>
              <a:rPr lang="en-US" dirty="0"/>
              <a:t> leads to 1.6 million crashes each year</a:t>
            </a:r>
          </a:p>
        </p:txBody>
      </p:sp>
    </p:spTree>
    <p:extLst>
      <p:ext uri="{BB962C8B-B14F-4D97-AF65-F5344CB8AC3E}">
        <p14:creationId xmlns:p14="http://schemas.microsoft.com/office/powerpoint/2010/main" val="194424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Texting and Driving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>
                <a:solidFill>
                  <a:schemeClr val="tx1"/>
                </a:solidFill>
              </a:rPr>
              <a:t>Section 32-5A-</a:t>
            </a:r>
            <a:r>
              <a:rPr lang="fr-FR" b="1" u="sng" dirty="0" smtClean="0">
                <a:solidFill>
                  <a:schemeClr val="tx1"/>
                </a:solidFill>
              </a:rPr>
              <a:t>350</a:t>
            </a:r>
            <a:endParaRPr lang="fr-FR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u="sng" dirty="0">
                <a:solidFill>
                  <a:schemeClr val="tx1"/>
                </a:solidFill>
              </a:rPr>
              <a:t>(b) A </a:t>
            </a:r>
            <a:r>
              <a:rPr lang="fr-FR" sz="1800" u="sng" dirty="0" err="1">
                <a:solidFill>
                  <a:schemeClr val="tx1"/>
                </a:solidFill>
              </a:rPr>
              <a:t>person</a:t>
            </a:r>
            <a:r>
              <a:rPr lang="fr-FR" sz="1800" u="sng" dirty="0">
                <a:solidFill>
                  <a:schemeClr val="tx1"/>
                </a:solidFill>
              </a:rPr>
              <a:t> </a:t>
            </a:r>
            <a:r>
              <a:rPr lang="fr-FR" sz="1800" u="sng" dirty="0" err="1">
                <a:solidFill>
                  <a:schemeClr val="tx1"/>
                </a:solidFill>
              </a:rPr>
              <a:t>may</a:t>
            </a:r>
            <a:r>
              <a:rPr lang="fr-FR" sz="1800" u="sng" dirty="0">
                <a:solidFill>
                  <a:schemeClr val="tx1"/>
                </a:solidFill>
              </a:rPr>
              <a:t> not </a:t>
            </a:r>
            <a:r>
              <a:rPr lang="fr-FR" sz="1800" u="sng" dirty="0" err="1">
                <a:solidFill>
                  <a:schemeClr val="tx1"/>
                </a:solidFill>
              </a:rPr>
              <a:t>operate</a:t>
            </a:r>
            <a:r>
              <a:rPr lang="fr-FR" sz="1800" u="sng" dirty="0">
                <a:solidFill>
                  <a:schemeClr val="tx1"/>
                </a:solidFill>
              </a:rPr>
              <a:t> a </a:t>
            </a:r>
            <a:r>
              <a:rPr lang="fr-FR" sz="1800" u="sng" dirty="0" err="1">
                <a:solidFill>
                  <a:schemeClr val="tx1"/>
                </a:solidFill>
              </a:rPr>
              <a:t>motor</a:t>
            </a:r>
            <a:r>
              <a:rPr lang="fr-FR" sz="1800" u="sng" dirty="0">
                <a:solidFill>
                  <a:schemeClr val="tx1"/>
                </a:solidFill>
              </a:rPr>
              <a:t> </a:t>
            </a:r>
            <a:r>
              <a:rPr lang="fr-FR" sz="1800" u="sng" dirty="0" err="1">
                <a:solidFill>
                  <a:schemeClr val="tx1"/>
                </a:solidFill>
              </a:rPr>
              <a:t>vehicle</a:t>
            </a:r>
            <a:r>
              <a:rPr lang="fr-FR" sz="1800" u="sng" dirty="0">
                <a:solidFill>
                  <a:schemeClr val="tx1"/>
                </a:solidFill>
              </a:rPr>
              <a:t> on a public road, </a:t>
            </a:r>
            <a:r>
              <a:rPr lang="fr-FR" sz="1800" u="sng" dirty="0" err="1">
                <a:solidFill>
                  <a:schemeClr val="tx1"/>
                </a:solidFill>
              </a:rPr>
              <a:t>street</a:t>
            </a:r>
            <a:r>
              <a:rPr lang="fr-FR" sz="1800" u="sng" dirty="0">
                <a:solidFill>
                  <a:schemeClr val="tx1"/>
                </a:solidFill>
              </a:rPr>
              <a:t>, or </a:t>
            </a:r>
            <a:r>
              <a:rPr lang="fr-FR" sz="1800" u="sng" dirty="0" err="1">
                <a:solidFill>
                  <a:schemeClr val="tx1"/>
                </a:solidFill>
              </a:rPr>
              <a:t>highway</a:t>
            </a:r>
            <a:r>
              <a:rPr lang="fr-FR" sz="1800" u="sng" dirty="0">
                <a:solidFill>
                  <a:schemeClr val="tx1"/>
                </a:solidFill>
              </a:rPr>
              <a:t> in Alabama </a:t>
            </a:r>
            <a:r>
              <a:rPr lang="fr-FR" sz="1800" u="sng" dirty="0" err="1">
                <a:solidFill>
                  <a:schemeClr val="tx1"/>
                </a:solidFill>
              </a:rPr>
              <a:t>while</a:t>
            </a:r>
            <a:r>
              <a:rPr lang="fr-FR" sz="1800" u="sng" dirty="0">
                <a:solidFill>
                  <a:schemeClr val="tx1"/>
                </a:solidFill>
              </a:rPr>
              <a:t> </a:t>
            </a:r>
            <a:r>
              <a:rPr lang="fr-FR" sz="1800" u="sng" dirty="0" err="1">
                <a:solidFill>
                  <a:schemeClr val="tx1"/>
                </a:solidFill>
              </a:rPr>
              <a:t>using</a:t>
            </a:r>
            <a:r>
              <a:rPr lang="fr-FR" sz="1800" u="sng" dirty="0">
                <a:solidFill>
                  <a:schemeClr val="tx1"/>
                </a:solidFill>
              </a:rPr>
              <a:t> a </a:t>
            </a:r>
            <a:r>
              <a:rPr lang="fr-FR" sz="1800" u="sng" dirty="0" err="1">
                <a:solidFill>
                  <a:schemeClr val="tx1"/>
                </a:solidFill>
              </a:rPr>
              <a:t>wireless</a:t>
            </a:r>
            <a:r>
              <a:rPr lang="fr-FR" sz="1800" u="sng" dirty="0">
                <a:solidFill>
                  <a:schemeClr val="tx1"/>
                </a:solidFill>
              </a:rPr>
              <a:t> </a:t>
            </a:r>
            <a:r>
              <a:rPr lang="fr-FR" sz="1800" u="sng" dirty="0" err="1">
                <a:solidFill>
                  <a:schemeClr val="tx1"/>
                </a:solidFill>
              </a:rPr>
              <a:t>telecommunication</a:t>
            </a:r>
            <a:r>
              <a:rPr lang="fr-FR" sz="1800" u="sng" dirty="0">
                <a:solidFill>
                  <a:schemeClr val="tx1"/>
                </a:solidFill>
              </a:rPr>
              <a:t> </a:t>
            </a:r>
            <a:r>
              <a:rPr lang="fr-FR" sz="1800" u="sng" dirty="0" err="1">
                <a:solidFill>
                  <a:schemeClr val="tx1"/>
                </a:solidFill>
              </a:rPr>
              <a:t>device</a:t>
            </a:r>
            <a:r>
              <a:rPr lang="fr-FR" sz="1800" u="sng" dirty="0">
                <a:solidFill>
                  <a:schemeClr val="tx1"/>
                </a:solidFill>
              </a:rPr>
              <a:t> to </a:t>
            </a:r>
            <a:r>
              <a:rPr lang="fr-FR" sz="1800" u="sng" dirty="0" err="1">
                <a:solidFill>
                  <a:schemeClr val="tx1"/>
                </a:solidFill>
              </a:rPr>
              <a:t>write</a:t>
            </a:r>
            <a:r>
              <a:rPr lang="fr-FR" sz="1800" u="sng" dirty="0">
                <a:solidFill>
                  <a:schemeClr val="tx1"/>
                </a:solidFill>
              </a:rPr>
              <a:t>, </a:t>
            </a:r>
            <a:r>
              <a:rPr lang="fr-FR" sz="1800" u="sng" dirty="0" err="1">
                <a:solidFill>
                  <a:schemeClr val="tx1"/>
                </a:solidFill>
              </a:rPr>
              <a:t>send</a:t>
            </a:r>
            <a:r>
              <a:rPr lang="fr-FR" sz="1800" u="sng" dirty="0">
                <a:solidFill>
                  <a:schemeClr val="tx1"/>
                </a:solidFill>
              </a:rPr>
              <a:t>, or </a:t>
            </a:r>
            <a:r>
              <a:rPr lang="fr-FR" sz="1800" u="sng" dirty="0" err="1">
                <a:solidFill>
                  <a:schemeClr val="tx1"/>
                </a:solidFill>
              </a:rPr>
              <a:t>read</a:t>
            </a:r>
            <a:r>
              <a:rPr lang="fr-FR" sz="1800" u="sng" dirty="0">
                <a:solidFill>
                  <a:schemeClr val="tx1"/>
                </a:solidFill>
              </a:rPr>
              <a:t> a </a:t>
            </a:r>
            <a:r>
              <a:rPr lang="fr-FR" sz="1800" u="sng" dirty="0" err="1">
                <a:solidFill>
                  <a:schemeClr val="tx1"/>
                </a:solidFill>
              </a:rPr>
              <a:t>text-based</a:t>
            </a:r>
            <a:r>
              <a:rPr lang="fr-FR" sz="1800" u="sng" dirty="0">
                <a:solidFill>
                  <a:schemeClr val="tx1"/>
                </a:solidFill>
              </a:rPr>
              <a:t> communication</a:t>
            </a:r>
            <a:r>
              <a:rPr lang="fr-FR" sz="1800" u="sng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sz="1800" b="1" u="sng" dirty="0" smtClean="0">
                <a:solidFill>
                  <a:schemeClr val="tx1"/>
                </a:solidFill>
              </a:rPr>
              <a:t>Fines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      - First violation $25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     - Second violation $50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     - </a:t>
            </a:r>
            <a:r>
              <a:rPr lang="fr-FR" sz="1800" dirty="0" err="1" smtClean="0">
                <a:solidFill>
                  <a:schemeClr val="tx1"/>
                </a:solidFill>
              </a:rPr>
              <a:t>Third</a:t>
            </a:r>
            <a:r>
              <a:rPr lang="fr-FR" sz="1800" dirty="0" smtClean="0">
                <a:solidFill>
                  <a:schemeClr val="tx1"/>
                </a:solidFill>
              </a:rPr>
              <a:t> violation  $75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Law enfoncement </a:t>
            </a:r>
            <a:r>
              <a:rPr lang="fr-FR" sz="1800" dirty="0" err="1" smtClean="0">
                <a:solidFill>
                  <a:schemeClr val="tx1"/>
                </a:solidFill>
              </a:rPr>
              <a:t>officers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may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treat</a:t>
            </a:r>
            <a:r>
              <a:rPr lang="fr-FR" sz="1800" dirty="0" smtClean="0">
                <a:solidFill>
                  <a:schemeClr val="tx1"/>
                </a:solidFill>
              </a:rPr>
              <a:t> a violation of </a:t>
            </a:r>
            <a:r>
              <a:rPr lang="fr-FR" sz="1800" dirty="0" err="1" smtClean="0">
                <a:solidFill>
                  <a:schemeClr val="tx1"/>
                </a:solidFill>
              </a:rPr>
              <a:t>this</a:t>
            </a:r>
            <a:r>
              <a:rPr lang="fr-FR" sz="1800" dirty="0" smtClean="0">
                <a:solidFill>
                  <a:schemeClr val="tx1"/>
                </a:solidFill>
              </a:rPr>
              <a:t> section as the </a:t>
            </a:r>
            <a:r>
              <a:rPr lang="fr-FR" sz="1800" dirty="0" err="1" smtClean="0">
                <a:solidFill>
                  <a:schemeClr val="tx1"/>
                </a:solidFill>
              </a:rPr>
              <a:t>primary</a:t>
            </a:r>
            <a:r>
              <a:rPr lang="fr-FR" sz="1800" dirty="0" smtClean="0">
                <a:solidFill>
                  <a:schemeClr val="tx1"/>
                </a:solidFill>
              </a:rPr>
              <a:t> or sole </a:t>
            </a:r>
            <a:r>
              <a:rPr lang="fr-FR" sz="1800" dirty="0" err="1" smtClean="0">
                <a:solidFill>
                  <a:schemeClr val="tx1"/>
                </a:solidFill>
              </a:rPr>
              <a:t>reason</a:t>
            </a:r>
            <a:r>
              <a:rPr lang="fr-FR" sz="1800" dirty="0" smtClean="0">
                <a:solidFill>
                  <a:schemeClr val="tx1"/>
                </a:solidFill>
              </a:rPr>
              <a:t> for </a:t>
            </a:r>
            <a:r>
              <a:rPr lang="fr-FR" sz="1800" dirty="0" err="1" smtClean="0">
                <a:solidFill>
                  <a:schemeClr val="tx1"/>
                </a:solidFill>
              </a:rPr>
              <a:t>issuing</a:t>
            </a:r>
            <a:r>
              <a:rPr lang="fr-FR" sz="1800" dirty="0" smtClean="0">
                <a:solidFill>
                  <a:schemeClr val="tx1"/>
                </a:solidFill>
              </a:rPr>
              <a:t> a citation to a driver.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0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Hypnosis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3043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Drowsiness is one of greatest dangers in interstate driving</a:t>
            </a:r>
          </a:p>
          <a:p>
            <a:r>
              <a:rPr lang="en-US" sz="2200" dirty="0"/>
              <a:t>Highway Hypnosis is brought on by monotony </a:t>
            </a:r>
            <a:endParaRPr lang="en-US" sz="2200" dirty="0" smtClean="0"/>
          </a:p>
          <a:p>
            <a:r>
              <a:rPr lang="en-US" sz="2200" dirty="0" smtClean="0"/>
              <a:t>Take regular stops every 100 miles or every two hours</a:t>
            </a:r>
          </a:p>
          <a:p>
            <a:r>
              <a:rPr lang="en-US" sz="2200" dirty="0" smtClean="0"/>
              <a:t>Keep your eyes moving to avoid this type of drowsiness</a:t>
            </a:r>
            <a:endParaRPr lang="en-US" sz="2200" dirty="0"/>
          </a:p>
        </p:txBody>
      </p:sp>
      <p:pic>
        <p:nvPicPr>
          <p:cNvPr id="4" name="Picture 3" descr="giphy-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9" y="3430637"/>
            <a:ext cx="3797043" cy="2854499"/>
          </a:xfrm>
          <a:prstGeom prst="rect">
            <a:avLst/>
          </a:prstGeom>
        </p:spPr>
      </p:pic>
      <p:pic>
        <p:nvPicPr>
          <p:cNvPr id="5" name="Picture 4" descr="giphy-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71" y="3430637"/>
            <a:ext cx="3626831" cy="28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8288</TotalTime>
  <Words>469</Words>
  <Application>Microsoft Macintosh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The Driver Alabama Driver’s Manual Chapter 4</vt:lpstr>
      <vt:lpstr>Personality</vt:lpstr>
      <vt:lpstr>Distracted Drivers</vt:lpstr>
      <vt:lpstr>What Type of Person Are You?</vt:lpstr>
      <vt:lpstr>Concentration</vt:lpstr>
      <vt:lpstr>Cell Phones</vt:lpstr>
      <vt:lpstr>Texting While Driving</vt:lpstr>
      <vt:lpstr>Alabama Texting and Driving Law </vt:lpstr>
      <vt:lpstr>Highway Hypnosis</vt:lpstr>
      <vt:lpstr>Distracted Driving Stats</vt:lpstr>
    </vt:vector>
  </TitlesOfParts>
  <Company>CCBOE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Driver Alabama Driver’s Manual Chapter 4</dc:title>
  <dc:creator>Stephen Chandler</dc:creator>
  <cp:lastModifiedBy>Stephen Chandler</cp:lastModifiedBy>
  <cp:revision>15</cp:revision>
  <dcterms:created xsi:type="dcterms:W3CDTF">2016-07-20T19:35:33Z</dcterms:created>
  <dcterms:modified xsi:type="dcterms:W3CDTF">2016-07-28T02:45:52Z</dcterms:modified>
</cp:coreProperties>
</file>