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512618"/>
            <a:ext cx="7766936" cy="3538215"/>
          </a:xfrm>
        </p:spPr>
        <p:txBody>
          <a:bodyPr/>
          <a:lstStyle/>
          <a:p>
            <a:r>
              <a:rPr lang="en-US" dirty="0"/>
              <a:t>The Dangers of Drinking and Driving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Roy Ryan</a:t>
            </a:r>
          </a:p>
          <a:p>
            <a:r>
              <a:rPr lang="en-US" dirty="0"/>
              <a:t>Dadeville H.S.</a:t>
            </a:r>
          </a:p>
        </p:txBody>
      </p:sp>
    </p:spTree>
    <p:extLst>
      <p:ext uri="{BB962C8B-B14F-4D97-AF65-F5344CB8AC3E}">
        <p14:creationId xmlns:p14="http://schemas.microsoft.com/office/powerpoint/2010/main" val="217046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s bar mirror will make you want to take a cab home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933" y="277092"/>
            <a:ext cx="11276012" cy="5902036"/>
          </a:xfrm>
        </p:spPr>
      </p:pic>
    </p:spTree>
    <p:extLst>
      <p:ext uri="{BB962C8B-B14F-4D97-AF65-F5344CB8AC3E}">
        <p14:creationId xmlns:p14="http://schemas.microsoft.com/office/powerpoint/2010/main" val="23393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Penalty’s for Driving Under the Influence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93273"/>
            <a:ext cx="10835793" cy="4448089"/>
          </a:xfrm>
        </p:spPr>
        <p:txBody>
          <a:bodyPr>
            <a:noAutofit/>
          </a:bodyPr>
          <a:lstStyle/>
          <a:p>
            <a:r>
              <a:rPr lang="en-US" sz="2800" dirty="0"/>
              <a:t>First Conviction- Fine of $600-2,100 and Up to one year in Jail or Both And License suspended for 90 Days.</a:t>
            </a:r>
          </a:p>
          <a:p>
            <a:r>
              <a:rPr lang="en-US" sz="2800" dirty="0"/>
              <a:t>Second Conviction in 5 years-$1,100-5,100 jail for up to 1 year. A Mandatory 48 hours in jail and one year and revocation of your license.</a:t>
            </a:r>
          </a:p>
          <a:p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Conviction- fine $2,100-10,100 revoked license for 3 years. Mandatory-minimum  60 days in jail.</a:t>
            </a:r>
          </a:p>
          <a:p>
            <a:r>
              <a:rPr lang="en-US" sz="2800" dirty="0"/>
              <a:t>4</a:t>
            </a:r>
            <a:r>
              <a:rPr lang="en-US" sz="2800" baseline="30000" dirty="0"/>
              <a:t>th</a:t>
            </a:r>
            <a:r>
              <a:rPr lang="en-US" sz="2800" dirty="0"/>
              <a:t>- conviction-Class C Felony! Fines from $4,100-10,000 five year revocation on the license. Additionally the offender can be jailed for not less than 1 year and 1 day to 10 years!</a:t>
            </a:r>
          </a:p>
        </p:txBody>
      </p:sp>
    </p:spTree>
    <p:extLst>
      <p:ext uri="{BB962C8B-B14F-4D97-AF65-F5344CB8AC3E}">
        <p14:creationId xmlns:p14="http://schemas.microsoft.com/office/powerpoint/2010/main" val="10564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Alcohol on the body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65565"/>
            <a:ext cx="8596668" cy="4475798"/>
          </a:xfrm>
        </p:spPr>
        <p:txBody>
          <a:bodyPr>
            <a:noAutofit/>
          </a:bodyPr>
          <a:lstStyle/>
          <a:p>
            <a:r>
              <a:rPr lang="en-US" sz="2800" dirty="0"/>
              <a:t>Alcohol is a depressant.</a:t>
            </a:r>
          </a:p>
          <a:p>
            <a:r>
              <a:rPr lang="en-US" sz="2800" dirty="0"/>
              <a:t>Drowsiness, Blurred Vision, slowed reflexes</a:t>
            </a:r>
          </a:p>
          <a:p>
            <a:r>
              <a:rPr lang="en-US" sz="2800" dirty="0"/>
              <a:t>Affects judgement and coordination</a:t>
            </a:r>
          </a:p>
          <a:p>
            <a:r>
              <a:rPr lang="en-US" sz="2800" dirty="0"/>
              <a:t>Impairment can occur before legal intoxication is Attained.</a:t>
            </a:r>
          </a:p>
          <a:p>
            <a:r>
              <a:rPr lang="en-US" sz="2800" dirty="0"/>
              <a:t>Alcohol related crashes have killed more people than ALL the U.S. soldiers  killed in war.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7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It is unlawful to operate a motor vehicle if you are…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978284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A person under the influence of Drugs or Alcohol.</a:t>
            </a:r>
          </a:p>
          <a:p>
            <a:r>
              <a:rPr lang="en-US" sz="2800" dirty="0"/>
              <a:t>Over 21 with a BAC of .08 or higher</a:t>
            </a:r>
          </a:p>
          <a:p>
            <a:r>
              <a:rPr lang="en-US" sz="2800" dirty="0"/>
              <a:t>Under 21 with a BAC of .02 or higher.</a:t>
            </a:r>
          </a:p>
          <a:p>
            <a:r>
              <a:rPr lang="en-US" sz="2800" dirty="0"/>
              <a:t>Commercial vehicle operator whose BAC is .04 or higher</a:t>
            </a:r>
          </a:p>
          <a:p>
            <a:r>
              <a:rPr lang="en-US" sz="2800" dirty="0"/>
              <a:t>School bus Driver and Daycare Drivers whose BAC are .02 or higher.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89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implied Consent, and what does it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863502" cy="3880773"/>
          </a:xfrm>
        </p:spPr>
        <p:txBody>
          <a:bodyPr>
            <a:normAutofit/>
          </a:bodyPr>
          <a:lstStyle/>
          <a:p>
            <a:r>
              <a:rPr lang="en-US" sz="3200" dirty="0"/>
              <a:t>Implied Consent- Any person who operates a motor vehicle on the public highways of the state of Alabama shall be deemed to have given his consent to a chemical test or tests of his or her Blood, Breath, or Urine to determine blood alcohol content.</a:t>
            </a:r>
          </a:p>
          <a:p>
            <a:r>
              <a:rPr lang="en-US" sz="3200" dirty="0"/>
              <a:t>If you Refuse to submit to a test by an officer you will have your license suspended for 90 days.</a:t>
            </a:r>
          </a:p>
        </p:txBody>
      </p:sp>
    </p:spTree>
    <p:extLst>
      <p:ext uri="{BB962C8B-B14F-4D97-AF65-F5344CB8AC3E}">
        <p14:creationId xmlns:p14="http://schemas.microsoft.com/office/powerpoint/2010/main" val="23933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Facts to know about alcohol.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10586411" cy="3880773"/>
          </a:xfrm>
        </p:spPr>
        <p:txBody>
          <a:bodyPr>
            <a:noAutofit/>
          </a:bodyPr>
          <a:lstStyle/>
          <a:p>
            <a:r>
              <a:rPr lang="en-US" sz="3200" dirty="0"/>
              <a:t>Alcohol is a depressant and slows normal reflexes.</a:t>
            </a:r>
          </a:p>
          <a:p>
            <a:r>
              <a:rPr lang="en-US" sz="3200" dirty="0"/>
              <a:t>It doesn’t matter what you drink ex: Beer, Wine, Whiskey- it’s the amount of alcohol which enters the blood that counts!</a:t>
            </a:r>
          </a:p>
          <a:p>
            <a:r>
              <a:rPr lang="en-US" sz="3200" dirty="0"/>
              <a:t>Only time will sober you up! Coffee  Food, or a cold shower will not sober you up!</a:t>
            </a:r>
          </a:p>
          <a:p>
            <a:r>
              <a:rPr lang="en-US" sz="3200" dirty="0"/>
              <a:t>The liver oxidizes 1 drink per hour. So if you have 4 drinks in 2 hour’s you must wait at least 3 hour’s after you take your last drink before getting behind the wheel. </a:t>
            </a:r>
          </a:p>
        </p:txBody>
      </p:sp>
    </p:spTree>
    <p:extLst>
      <p:ext uri="{BB962C8B-B14F-4D97-AF65-F5344CB8AC3E}">
        <p14:creationId xmlns:p14="http://schemas.microsoft.com/office/powerpoint/2010/main" val="6887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not to Drink and Drive: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7688" y="808335"/>
            <a:ext cx="2092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Wife and 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758" t="8889" r="8636"/>
          <a:stretch/>
        </p:blipFill>
        <p:spPr>
          <a:xfrm>
            <a:off x="1066800" y="1930400"/>
            <a:ext cx="2500700" cy="2604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3782" y="1489362"/>
            <a:ext cx="221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Mom and Dad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424" t="3366" r="20303" b="15689"/>
          <a:stretch/>
        </p:blipFill>
        <p:spPr>
          <a:xfrm>
            <a:off x="3187368" y="3736109"/>
            <a:ext cx="2727633" cy="2461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5574" y="3338945"/>
            <a:ext cx="16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051"/>
          <a:stretch/>
        </p:blipFill>
        <p:spPr>
          <a:xfrm rot="5400000">
            <a:off x="7556754" y="1185315"/>
            <a:ext cx="2466109" cy="2467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3182" t="17295" r="20454"/>
          <a:stretch/>
        </p:blipFill>
        <p:spPr>
          <a:xfrm>
            <a:off x="5622749" y="3055082"/>
            <a:ext cx="2846164" cy="2660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4407" y="2659862"/>
            <a:ext cx="156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14442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5964</TotalTime>
  <Words>427</Words>
  <Application>Microsoft Office PowerPoint</Application>
  <PresentationFormat>Widescreen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The Dangers of Drinking and Driving</vt:lpstr>
      <vt:lpstr>PowerPoint Presentation</vt:lpstr>
      <vt:lpstr>Penalty’s for Driving Under the Influence</vt:lpstr>
      <vt:lpstr>Effects of Alcohol on the body </vt:lpstr>
      <vt:lpstr>It is unlawful to operate a motor vehicle if you are…</vt:lpstr>
      <vt:lpstr>What is implied Consent, and what does it mean?</vt:lpstr>
      <vt:lpstr>Facts to know about alcohol.</vt:lpstr>
      <vt:lpstr>Reasons not to Drink and Drive: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Ryan</dc:creator>
  <cp:lastModifiedBy>Resource, Rehab</cp:lastModifiedBy>
  <cp:revision>17</cp:revision>
  <dcterms:created xsi:type="dcterms:W3CDTF">2016-07-20T21:26:56Z</dcterms:created>
  <dcterms:modified xsi:type="dcterms:W3CDTF">2016-07-28T13:04:47Z</dcterms:modified>
</cp:coreProperties>
</file>