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7" r:id="rId2"/>
    <p:sldId id="258" r:id="rId3"/>
    <p:sldId id="261" r:id="rId4"/>
    <p:sldId id="259" r:id="rId5"/>
    <p:sldId id="262" r:id="rId6"/>
    <p:sldId id="264" r:id="rId7"/>
    <p:sldId id="268" r:id="rId8"/>
    <p:sldId id="265" r:id="rId9"/>
    <p:sldId id="267" r:id="rId10"/>
    <p:sldId id="269" r:id="rId11"/>
    <p:sldId id="270" r:id="rId12"/>
    <p:sldId id="271" r:id="rId13"/>
    <p:sldId id="272"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05BDCBA1-DB10-4A1D-A9BC-B25F1B3CE95F}" type="datetimeFigureOut">
              <a:rPr lang="en-US" smtClean="0"/>
              <a:t>7/27/2016</a:t>
            </a:fld>
            <a:endParaRPr lang="en-US"/>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592068C3-0142-4D27-AA82-2BE3379F89CD}" type="slidenum">
              <a:rPr lang="en-US" smtClean="0"/>
              <a:t>‹#›</a:t>
            </a:fld>
            <a:endParaRPr lang="en-US"/>
          </a:p>
        </p:txBody>
      </p:sp>
    </p:spTree>
    <p:extLst>
      <p:ext uri="{BB962C8B-B14F-4D97-AF65-F5344CB8AC3E}">
        <p14:creationId xmlns:p14="http://schemas.microsoft.com/office/powerpoint/2010/main" val="3836336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BDCBA1-DB10-4A1D-A9BC-B25F1B3CE95F}" type="datetimeFigureOut">
              <a:rPr lang="en-US" smtClean="0"/>
              <a:t>7/27/2016</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592068C3-0142-4D27-AA82-2BE3379F89CD}" type="slidenum">
              <a:rPr lang="en-US" smtClean="0"/>
              <a:t>‹#›</a:t>
            </a:fld>
            <a:endParaRPr lang="en-US"/>
          </a:p>
        </p:txBody>
      </p:sp>
    </p:spTree>
    <p:extLst>
      <p:ext uri="{BB962C8B-B14F-4D97-AF65-F5344CB8AC3E}">
        <p14:creationId xmlns:p14="http://schemas.microsoft.com/office/powerpoint/2010/main" val="13349660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5BDCBA1-DB10-4A1D-A9BC-B25F1B3CE95F}" type="datetimeFigureOut">
              <a:rPr lang="en-US" smtClean="0"/>
              <a:t>7/27/2016</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592068C3-0142-4D27-AA82-2BE3379F89CD}" type="slidenum">
              <a:rPr lang="en-US" smtClean="0"/>
              <a:t>‹#›</a:t>
            </a:fld>
            <a:endParaRPr lang="en-US"/>
          </a:p>
        </p:txBody>
      </p:sp>
    </p:spTree>
    <p:extLst>
      <p:ext uri="{BB962C8B-B14F-4D97-AF65-F5344CB8AC3E}">
        <p14:creationId xmlns:p14="http://schemas.microsoft.com/office/powerpoint/2010/main" val="34017838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smtClean="0"/>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5BDCBA1-DB10-4A1D-A9BC-B25F1B3CE95F}" type="datetimeFigureOut">
              <a:rPr lang="en-US" smtClean="0"/>
              <a:t>7/27/2016</a:t>
            </a:fld>
            <a:endParaRPr lang="en-US"/>
          </a:p>
        </p:txBody>
      </p:sp>
      <p:sp>
        <p:nvSpPr>
          <p:cNvPr id="5" name="Footer Placeholder 4"/>
          <p:cNvSpPr>
            <a:spLocks noGrp="1"/>
          </p:cNvSpPr>
          <p:nvPr>
            <p:ph type="ftr" sz="quarter" idx="11"/>
          </p:nvPr>
        </p:nvSpPr>
        <p:spPr/>
        <p:txBody>
          <a:bodyPr/>
          <a:lstStyle/>
          <a:p>
            <a:endParaRPr lang="en-US"/>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592068C3-0142-4D27-AA82-2BE3379F89CD}" type="slidenum">
              <a:rPr lang="en-US" smtClean="0"/>
              <a:t>‹#›</a:t>
            </a:fld>
            <a:endParaRPr lang="en-US"/>
          </a:p>
        </p:txBody>
      </p:sp>
    </p:spTree>
    <p:extLst>
      <p:ext uri="{BB962C8B-B14F-4D97-AF65-F5344CB8AC3E}">
        <p14:creationId xmlns:p14="http://schemas.microsoft.com/office/powerpoint/2010/main" val="4655185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5BDCBA1-DB10-4A1D-A9BC-B25F1B3CE95F}" type="datetimeFigureOut">
              <a:rPr lang="en-US" smtClean="0"/>
              <a:t>7/27/2016</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592068C3-0142-4D27-AA82-2BE3379F89CD}" type="slidenum">
              <a:rPr lang="en-US" smtClean="0"/>
              <a:t>‹#›</a:t>
            </a:fld>
            <a:endParaRPr lang="en-US"/>
          </a:p>
        </p:txBody>
      </p:sp>
    </p:spTree>
    <p:extLst>
      <p:ext uri="{BB962C8B-B14F-4D97-AF65-F5344CB8AC3E}">
        <p14:creationId xmlns:p14="http://schemas.microsoft.com/office/powerpoint/2010/main" val="19058748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05BDCBA1-DB10-4A1D-A9BC-B25F1B3CE95F}" type="datetimeFigureOut">
              <a:rPr lang="en-US" smtClean="0"/>
              <a:t>7/27/2016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2068C3-0142-4D27-AA82-2BE3379F89CD}" type="slidenum">
              <a:rPr lang="en-US" smtClean="0"/>
              <a:t>‹#›</a:t>
            </a:fld>
            <a:endParaRPr lang="en-US"/>
          </a:p>
        </p:txBody>
      </p:sp>
    </p:spTree>
    <p:extLst>
      <p:ext uri="{BB962C8B-B14F-4D97-AF65-F5344CB8AC3E}">
        <p14:creationId xmlns:p14="http://schemas.microsoft.com/office/powerpoint/2010/main" val="20378023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05BDCBA1-DB10-4A1D-A9BC-B25F1B3CE95F}" type="datetimeFigureOut">
              <a:rPr lang="en-US" smtClean="0"/>
              <a:t>7/27/2016</a:t>
            </a:fld>
            <a:endParaRPr lang="en-US"/>
          </a:p>
        </p:txBody>
      </p:sp>
      <p:sp>
        <p:nvSpPr>
          <p:cNvPr id="8" name="Footer Placeholder 7"/>
          <p:cNvSpPr>
            <a:spLocks noGrp="1"/>
          </p:cNvSpPr>
          <p:nvPr>
            <p:ph type="ftr" sz="quarter" idx="11"/>
          </p:nvPr>
        </p:nvSpPr>
        <p:spPr>
          <a:xfrm>
            <a:off x="561111" y="6391838"/>
            <a:ext cx="3644282" cy="304801"/>
          </a:xfrm>
        </p:spPr>
        <p:txBody>
          <a:bodyPr/>
          <a:lstStyle/>
          <a:p>
            <a:endParaRPr lang="en-US"/>
          </a:p>
        </p:txBody>
      </p:sp>
      <p:sp>
        <p:nvSpPr>
          <p:cNvPr id="9" name="Slide Number Placeholder 8"/>
          <p:cNvSpPr>
            <a:spLocks noGrp="1"/>
          </p:cNvSpPr>
          <p:nvPr>
            <p:ph type="sldNum" sz="quarter" idx="12"/>
          </p:nvPr>
        </p:nvSpPr>
        <p:spPr/>
        <p:txBody>
          <a:bodyPr/>
          <a:lstStyle/>
          <a:p>
            <a:fld id="{592068C3-0142-4D27-AA82-2BE3379F89CD}" type="slidenum">
              <a:rPr lang="en-US" smtClean="0"/>
              <a:t>‹#›</a:t>
            </a:fld>
            <a:endParaRPr lang="en-US"/>
          </a:p>
        </p:txBody>
      </p:sp>
    </p:spTree>
    <p:extLst>
      <p:ext uri="{BB962C8B-B14F-4D97-AF65-F5344CB8AC3E}">
        <p14:creationId xmlns:p14="http://schemas.microsoft.com/office/powerpoint/2010/main" val="8535220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05BDCBA1-DB10-4A1D-A9BC-B25F1B3CE95F}" type="datetimeFigureOut">
              <a:rPr lang="en-US" smtClean="0"/>
              <a:t>7/27/2016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2068C3-0142-4D27-AA82-2BE3379F89CD}" type="slidenum">
              <a:rPr lang="en-US" smtClean="0"/>
              <a:t>‹#›</a:t>
            </a:fld>
            <a:endParaRPr lang="en-US"/>
          </a:p>
        </p:txBody>
      </p:sp>
    </p:spTree>
    <p:extLst>
      <p:ext uri="{BB962C8B-B14F-4D97-AF65-F5344CB8AC3E}">
        <p14:creationId xmlns:p14="http://schemas.microsoft.com/office/powerpoint/2010/main" val="3593367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05BDCBA1-DB10-4A1D-A9BC-B25F1B3CE95F}" type="datetimeFigureOut">
              <a:rPr lang="en-US" smtClean="0"/>
              <a:t>7/27/2016</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592068C3-0142-4D27-AA82-2BE3379F89CD}" type="slidenum">
              <a:rPr lang="en-US" smtClean="0"/>
              <a:t>‹#›</a:t>
            </a:fld>
            <a:endParaRPr lang="en-US"/>
          </a:p>
        </p:txBody>
      </p:sp>
    </p:spTree>
    <p:extLst>
      <p:ext uri="{BB962C8B-B14F-4D97-AF65-F5344CB8AC3E}">
        <p14:creationId xmlns:p14="http://schemas.microsoft.com/office/powerpoint/2010/main" val="306981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5BDCBA1-DB10-4A1D-A9BC-B25F1B3CE95F}" type="datetimeFigureOut">
              <a:rPr lang="en-US" smtClean="0"/>
              <a:t>7/27/2016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2068C3-0142-4D27-AA82-2BE3379F89CD}" type="slidenum">
              <a:rPr lang="en-US" smtClean="0"/>
              <a:t>‹#›</a:t>
            </a:fld>
            <a:endParaRPr lang="en-US"/>
          </a:p>
        </p:txBody>
      </p:sp>
    </p:spTree>
    <p:extLst>
      <p:ext uri="{BB962C8B-B14F-4D97-AF65-F5344CB8AC3E}">
        <p14:creationId xmlns:p14="http://schemas.microsoft.com/office/powerpoint/2010/main" val="929484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5BDCBA1-DB10-4A1D-A9BC-B25F1B3CE95F}" type="datetimeFigureOut">
              <a:rPr lang="en-US" smtClean="0"/>
              <a:t>7/27/2016</a:t>
            </a:fld>
            <a:endParaRPr lang="en-US"/>
          </a:p>
        </p:txBody>
      </p:sp>
      <p:sp>
        <p:nvSpPr>
          <p:cNvPr id="5" name="Footer Placeholder 4"/>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592068C3-0142-4D27-AA82-2BE3379F89CD}" type="slidenum">
              <a:rPr lang="en-US" smtClean="0"/>
              <a:t>‹#›</a:t>
            </a:fld>
            <a:endParaRPr lang="en-US"/>
          </a:p>
        </p:txBody>
      </p:sp>
    </p:spTree>
    <p:extLst>
      <p:ext uri="{BB962C8B-B14F-4D97-AF65-F5344CB8AC3E}">
        <p14:creationId xmlns:p14="http://schemas.microsoft.com/office/powerpoint/2010/main" val="2649374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5BDCBA1-DB10-4A1D-A9BC-B25F1B3CE95F}" type="datetimeFigureOut">
              <a:rPr lang="en-US" smtClean="0"/>
              <a:t>7/27/2016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2068C3-0142-4D27-AA82-2BE3379F89CD}" type="slidenum">
              <a:rPr lang="en-US" smtClean="0"/>
              <a:t>‹#›</a:t>
            </a:fld>
            <a:endParaRPr lang="en-US"/>
          </a:p>
        </p:txBody>
      </p:sp>
    </p:spTree>
    <p:extLst>
      <p:ext uri="{BB962C8B-B14F-4D97-AF65-F5344CB8AC3E}">
        <p14:creationId xmlns:p14="http://schemas.microsoft.com/office/powerpoint/2010/main" val="1413842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5BDCBA1-DB10-4A1D-A9BC-B25F1B3CE95F}" type="datetimeFigureOut">
              <a:rPr lang="en-US" smtClean="0"/>
              <a:t>7/27/2016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2068C3-0142-4D27-AA82-2BE3379F89CD}" type="slidenum">
              <a:rPr lang="en-US" smtClean="0"/>
              <a:t>‹#›</a:t>
            </a:fld>
            <a:endParaRPr lang="en-US"/>
          </a:p>
        </p:txBody>
      </p:sp>
    </p:spTree>
    <p:extLst>
      <p:ext uri="{BB962C8B-B14F-4D97-AF65-F5344CB8AC3E}">
        <p14:creationId xmlns:p14="http://schemas.microsoft.com/office/powerpoint/2010/main" val="24548273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5BDCBA1-DB10-4A1D-A9BC-B25F1B3CE95F}" type="datetimeFigureOut">
              <a:rPr lang="en-US" smtClean="0"/>
              <a:t>7/27/2016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2068C3-0142-4D27-AA82-2BE3379F89CD}" type="slidenum">
              <a:rPr lang="en-US" smtClean="0"/>
              <a:t>‹#›</a:t>
            </a:fld>
            <a:endParaRPr lang="en-US"/>
          </a:p>
        </p:txBody>
      </p:sp>
    </p:spTree>
    <p:extLst>
      <p:ext uri="{BB962C8B-B14F-4D97-AF65-F5344CB8AC3E}">
        <p14:creationId xmlns:p14="http://schemas.microsoft.com/office/powerpoint/2010/main" val="2353385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BDCBA1-DB10-4A1D-A9BC-B25F1B3CE95F}" type="datetimeFigureOut">
              <a:rPr lang="en-US" smtClean="0"/>
              <a:t>7/27/2016</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592068C3-0142-4D27-AA82-2BE3379F89CD}" type="slidenum">
              <a:rPr lang="en-US" smtClean="0"/>
              <a:t>‹#›</a:t>
            </a:fld>
            <a:endParaRPr lang="en-US"/>
          </a:p>
        </p:txBody>
      </p:sp>
    </p:spTree>
    <p:extLst>
      <p:ext uri="{BB962C8B-B14F-4D97-AF65-F5344CB8AC3E}">
        <p14:creationId xmlns:p14="http://schemas.microsoft.com/office/powerpoint/2010/main" val="4077980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BDCBA1-DB10-4A1D-A9BC-B25F1B3CE95F}" type="datetimeFigureOut">
              <a:rPr lang="en-US" smtClean="0"/>
              <a:t>7/27/2016</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592068C3-0142-4D27-AA82-2BE3379F89CD}" type="slidenum">
              <a:rPr lang="en-US" smtClean="0"/>
              <a:t>‹#›</a:t>
            </a:fld>
            <a:endParaRPr lang="en-US"/>
          </a:p>
        </p:txBody>
      </p:sp>
    </p:spTree>
    <p:extLst>
      <p:ext uri="{BB962C8B-B14F-4D97-AF65-F5344CB8AC3E}">
        <p14:creationId xmlns:p14="http://schemas.microsoft.com/office/powerpoint/2010/main" val="30584212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smtClean="0"/>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BDCBA1-DB10-4A1D-A9BC-B25F1B3CE95F}" type="datetimeFigureOut">
              <a:rPr lang="en-US" smtClean="0"/>
              <a:t>7/27/2016</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592068C3-0142-4D27-AA82-2BE3379F89CD}" type="slidenum">
              <a:rPr lang="en-US" smtClean="0"/>
              <a:t>‹#›</a:t>
            </a:fld>
            <a:endParaRPr lang="en-US"/>
          </a:p>
        </p:txBody>
      </p:sp>
    </p:spTree>
    <p:extLst>
      <p:ext uri="{BB962C8B-B14F-4D97-AF65-F5344CB8AC3E}">
        <p14:creationId xmlns:p14="http://schemas.microsoft.com/office/powerpoint/2010/main" val="818197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05BDCBA1-DB10-4A1D-A9BC-B25F1B3CE95F}" type="datetimeFigureOut">
              <a:rPr lang="en-US" smtClean="0"/>
              <a:t>7/27/2016</a:t>
            </a:fld>
            <a:endParaRPr lang="en-US"/>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592068C3-0142-4D27-AA82-2BE3379F89CD}" type="slidenum">
              <a:rPr lang="en-US" smtClean="0"/>
              <a:t>‹#›</a:t>
            </a:fld>
            <a:endParaRPr lang="en-US"/>
          </a:p>
        </p:txBody>
      </p:sp>
    </p:spTree>
    <p:extLst>
      <p:ext uri="{BB962C8B-B14F-4D97-AF65-F5344CB8AC3E}">
        <p14:creationId xmlns:p14="http://schemas.microsoft.com/office/powerpoint/2010/main" val="19742453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www.google.com/maps/@32.3943229,-86.3952417,620m/data=!3m1!1e3"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Without saying anything inappropriate, what do these images have in common? </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71988" y="2330130"/>
            <a:ext cx="2285592" cy="1919897"/>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8862" y="4507606"/>
            <a:ext cx="1267649" cy="188769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4501" y="2078032"/>
            <a:ext cx="1347875" cy="2275026"/>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9245" y="4507606"/>
            <a:ext cx="3334060" cy="1721208"/>
          </a:xfrm>
          <a:prstGeom prst="rect">
            <a:avLst/>
          </a:prstGeom>
        </p:spPr>
      </p:pic>
    </p:spTree>
    <p:extLst>
      <p:ext uri="{BB962C8B-B14F-4D97-AF65-F5344CB8AC3E}">
        <p14:creationId xmlns:p14="http://schemas.microsoft.com/office/powerpoint/2010/main" val="1030578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ALWAYS EXPECT A TRAIN</a:t>
            </a:r>
            <a:endParaRPr lang="en-US" dirty="0"/>
          </a:p>
        </p:txBody>
      </p:sp>
      <p:pic>
        <p:nvPicPr>
          <p:cNvPr id="4" name="imagin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844800" y="2603500"/>
            <a:ext cx="5446713" cy="3416300"/>
          </a:xfrm>
        </p:spPr>
      </p:pic>
    </p:spTree>
    <p:extLst>
      <p:ext uri="{BB962C8B-B14F-4D97-AF65-F5344CB8AC3E}">
        <p14:creationId xmlns:p14="http://schemas.microsoft.com/office/powerpoint/2010/main" val="18774490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RAILROAD CROSSINGS</a:t>
            </a:r>
            <a:endParaRPr lang="en-US" dirty="0"/>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45334" y="2586038"/>
            <a:ext cx="5650666" cy="2798762"/>
          </a:xfrm>
        </p:spPr>
      </p:pic>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467927" y="2586038"/>
            <a:ext cx="5361215" cy="2798761"/>
          </a:xfrm>
        </p:spPr>
      </p:pic>
    </p:spTree>
    <p:extLst>
      <p:ext uri="{BB962C8B-B14F-4D97-AF65-F5344CB8AC3E}">
        <p14:creationId xmlns:p14="http://schemas.microsoft.com/office/powerpoint/2010/main" val="36181845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Railroad Crossing Safety Tip</a:t>
            </a:r>
            <a:endParaRPr lang="en-US" dirty="0"/>
          </a:p>
        </p:txBody>
      </p:sp>
      <p:sp>
        <p:nvSpPr>
          <p:cNvPr id="3" name="Content Placeholder 2"/>
          <p:cNvSpPr>
            <a:spLocks noGrp="1"/>
          </p:cNvSpPr>
          <p:nvPr>
            <p:ph idx="1"/>
          </p:nvPr>
        </p:nvSpPr>
        <p:spPr/>
        <p:txBody>
          <a:bodyPr>
            <a:normAutofit lnSpcReduction="10000"/>
          </a:bodyPr>
          <a:lstStyle/>
          <a:p>
            <a:r>
              <a:rPr lang="en-US" dirty="0" smtClean="0"/>
              <a:t>Expect a train on any track at anytime. </a:t>
            </a:r>
            <a:r>
              <a:rPr lang="en-US" dirty="0"/>
              <a:t>It takes a train going 55mph the length of 18 football fields to stop.</a:t>
            </a:r>
          </a:p>
          <a:p>
            <a:r>
              <a:rPr lang="en-US" dirty="0" smtClean="0"/>
              <a:t>Never get trapped on a crossing.  Stop 15 to 50 feet in front of the track.</a:t>
            </a:r>
          </a:p>
          <a:p>
            <a:r>
              <a:rPr lang="en-US" dirty="0" smtClean="0"/>
              <a:t>Watch out for a second train. Do not proceed until you are sure it is clear.</a:t>
            </a:r>
          </a:p>
          <a:p>
            <a:r>
              <a:rPr lang="en-US" dirty="0" smtClean="0"/>
              <a:t>Never drive around gates.</a:t>
            </a:r>
          </a:p>
          <a:p>
            <a:r>
              <a:rPr lang="en-US" dirty="0" smtClean="0"/>
              <a:t>Never race a train. You can win or lose the automobile wins. If tie the train wins.</a:t>
            </a:r>
          </a:p>
          <a:p>
            <a:r>
              <a:rPr lang="en-US" dirty="0" smtClean="0"/>
              <a:t>Watch out for vehicles that must stop at crossings. (Ex. School buses, church buses, and trucks transporting flammable or hazardous materials)</a:t>
            </a:r>
          </a:p>
          <a:p>
            <a:r>
              <a:rPr lang="en-US" dirty="0" smtClean="0"/>
              <a:t>If your vehicle stalls on the track, get out immediately and call 911.</a:t>
            </a:r>
          </a:p>
        </p:txBody>
      </p:sp>
    </p:spTree>
    <p:extLst>
      <p:ext uri="{BB962C8B-B14F-4D97-AF65-F5344CB8AC3E}">
        <p14:creationId xmlns:p14="http://schemas.microsoft.com/office/powerpoint/2010/main" val="15055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Map of Highway 31 Montgomery</a:t>
            </a:r>
            <a:endParaRPr lang="en-US" dirty="0"/>
          </a:p>
        </p:txBody>
      </p:sp>
      <p:sp>
        <p:nvSpPr>
          <p:cNvPr id="3" name="Content Placeholder 2"/>
          <p:cNvSpPr>
            <a:spLocks noGrp="1"/>
          </p:cNvSpPr>
          <p:nvPr>
            <p:ph idx="1"/>
          </p:nvPr>
        </p:nvSpPr>
        <p:spPr/>
        <p:txBody>
          <a:bodyPr/>
          <a:lstStyle/>
          <a:p>
            <a:pPr marL="0" indent="0">
              <a:buNone/>
            </a:pPr>
            <a:r>
              <a:rPr lang="en-US" dirty="0" smtClean="0">
                <a:hlinkClick r:id="rId2"/>
              </a:rPr>
              <a:t>https://www.google.com/maps/@32.3943229,-86.3952417,620m/data=!3m1!1e3</a:t>
            </a:r>
            <a:endParaRPr lang="en-US" dirty="0" smtClean="0"/>
          </a:p>
          <a:p>
            <a:pPr marL="0" indent="0">
              <a:buNone/>
            </a:pPr>
            <a:endParaRPr lang="en-US" dirty="0"/>
          </a:p>
          <a:p>
            <a:r>
              <a:rPr lang="en-US" dirty="0" smtClean="0"/>
              <a:t>2.4 miles long</a:t>
            </a:r>
          </a:p>
          <a:p>
            <a:r>
              <a:rPr lang="en-US" dirty="0" smtClean="0"/>
              <a:t>9 railroad crossings</a:t>
            </a:r>
          </a:p>
          <a:p>
            <a:endParaRPr lang="en-US" dirty="0"/>
          </a:p>
        </p:txBody>
      </p:sp>
    </p:spTree>
    <p:extLst>
      <p:ext uri="{BB962C8B-B14F-4D97-AF65-F5344CB8AC3E}">
        <p14:creationId xmlns:p14="http://schemas.microsoft.com/office/powerpoint/2010/main" val="17901965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avoid colliding into </a:t>
            </a:r>
            <a:r>
              <a:rPr lang="en-US" smtClean="0"/>
              <a:t>the </a:t>
            </a:r>
            <a:r>
              <a:rPr lang="en-US" smtClean="0"/>
              <a:t>rear end </a:t>
            </a:r>
            <a:r>
              <a:rPr lang="en-US" dirty="0" smtClean="0"/>
              <a:t>of a car.</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Most caused by following too closely.</a:t>
            </a:r>
          </a:p>
          <a:p>
            <a:r>
              <a:rPr lang="en-US" dirty="0" smtClean="0"/>
              <a:t>Following distance: </a:t>
            </a:r>
            <a:endParaRPr lang="en-US" dirty="0" smtClean="0"/>
          </a:p>
          <a:p>
            <a:pPr marL="457200" lvl="1" indent="0">
              <a:buNone/>
            </a:pPr>
            <a:r>
              <a:rPr lang="en-US" dirty="0" smtClean="0"/>
              <a:t>1. Cushion of space from the vehicle.</a:t>
            </a:r>
          </a:p>
          <a:p>
            <a:pPr lvl="2"/>
            <a:r>
              <a:rPr lang="en-US" dirty="0" smtClean="0"/>
              <a:t>Factors</a:t>
            </a:r>
            <a:r>
              <a:rPr lang="en-US" dirty="0" smtClean="0"/>
              <a:t>: </a:t>
            </a:r>
          </a:p>
          <a:p>
            <a:pPr lvl="3"/>
            <a:r>
              <a:rPr lang="en-US" dirty="0" smtClean="0"/>
              <a:t>1. speed of traffic</a:t>
            </a:r>
          </a:p>
          <a:p>
            <a:pPr lvl="3"/>
            <a:r>
              <a:rPr lang="en-US" dirty="0" smtClean="0"/>
              <a:t>2. condition of the road</a:t>
            </a:r>
          </a:p>
          <a:p>
            <a:pPr lvl="3"/>
            <a:r>
              <a:rPr lang="en-US" dirty="0" smtClean="0"/>
              <a:t>3. enough distance to stop safely.</a:t>
            </a:r>
          </a:p>
          <a:p>
            <a:pPr marL="457200" lvl="1" indent="0">
              <a:buNone/>
            </a:pPr>
            <a:r>
              <a:rPr lang="en-US" dirty="0" smtClean="0"/>
              <a:t>2. Two Second Rule:</a:t>
            </a:r>
          </a:p>
          <a:p>
            <a:pPr lvl="2"/>
            <a:r>
              <a:rPr lang="en-US" dirty="0" smtClean="0"/>
              <a:t>Helps to measure a safe distance from the car in front.</a:t>
            </a:r>
          </a:p>
          <a:p>
            <a:pPr lvl="2"/>
            <a:r>
              <a:rPr lang="en-US" dirty="0" smtClean="0"/>
              <a:t>1</a:t>
            </a:r>
            <a:r>
              <a:rPr lang="en-US" baseline="30000" dirty="0" smtClean="0"/>
              <a:t>st</a:t>
            </a:r>
            <a:r>
              <a:rPr lang="en-US" dirty="0" smtClean="0"/>
              <a:t> select a fixed object on the </a:t>
            </a:r>
            <a:r>
              <a:rPr lang="en-US" dirty="0" err="1" smtClean="0"/>
              <a:t>raod</a:t>
            </a:r>
            <a:r>
              <a:rPr lang="en-US" dirty="0" smtClean="0"/>
              <a:t> ahead.</a:t>
            </a:r>
          </a:p>
          <a:p>
            <a:pPr lvl="2"/>
            <a:r>
              <a:rPr lang="en-US" dirty="0" smtClean="0"/>
              <a:t>When the vehicle ahead passes that object, begin to count “one thousand one, one thousand two.  If you reach the object before one thousand two, you are too close.</a:t>
            </a:r>
          </a:p>
        </p:txBody>
      </p:sp>
    </p:spTree>
    <p:extLst>
      <p:ext uri="{BB962C8B-B14F-4D97-AF65-F5344CB8AC3E}">
        <p14:creationId xmlns:p14="http://schemas.microsoft.com/office/powerpoint/2010/main" val="16086497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SECOND RULE</a:t>
            </a:r>
            <a:endParaRPr lang="en-US" dirty="0"/>
          </a:p>
        </p:txBody>
      </p:sp>
      <p:sp>
        <p:nvSpPr>
          <p:cNvPr id="3" name="Content Placeholder 2"/>
          <p:cNvSpPr>
            <a:spLocks noGrp="1"/>
          </p:cNvSpPr>
          <p:nvPr>
            <p:ph idx="1"/>
          </p:nvPr>
        </p:nvSpPr>
        <p:spPr/>
        <p:txBody>
          <a:bodyPr/>
          <a:lstStyle/>
          <a:p>
            <a:r>
              <a:rPr lang="en-US" dirty="0" smtClean="0"/>
              <a:t>It applies in good or bad weather.</a:t>
            </a:r>
          </a:p>
          <a:p>
            <a:r>
              <a:rPr lang="en-US" dirty="0" smtClean="0"/>
              <a:t>It road conditions are not favorable increase the count to 4 or 5 seconds.</a:t>
            </a:r>
          </a:p>
          <a:p>
            <a:r>
              <a:rPr lang="en-US" dirty="0" smtClean="0"/>
              <a:t>Increase the distance if the vehicle is heavier, longer, or towing something.</a:t>
            </a:r>
          </a:p>
          <a:p>
            <a:r>
              <a:rPr lang="en-US" dirty="0" smtClean="0"/>
              <a:t>If you see brake lights or the following distance lessens, shift your foot to the brake pedal promptly so you are ready to stop.</a:t>
            </a:r>
          </a:p>
          <a:p>
            <a:pPr marL="0" indent="0">
              <a:buNone/>
            </a:pPr>
            <a:r>
              <a:rPr lang="en-US" dirty="0" smtClean="0"/>
              <a:t> </a:t>
            </a:r>
            <a:endParaRPr lang="en-US" dirty="0"/>
          </a:p>
        </p:txBody>
      </p:sp>
    </p:spTree>
    <p:extLst>
      <p:ext uri="{BB962C8B-B14F-4D97-AF65-F5344CB8AC3E}">
        <p14:creationId xmlns:p14="http://schemas.microsoft.com/office/powerpoint/2010/main" val="3362293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Second Rule</a:t>
            </a:r>
            <a:endParaRPr lang="en-US" dirty="0"/>
          </a:p>
        </p:txBody>
      </p:sp>
      <p:pic>
        <p:nvPicPr>
          <p:cNvPr id="4" name="following behind car">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38200" y="1916113"/>
            <a:ext cx="5802313" cy="4351337"/>
          </a:xfr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29022" y="2726285"/>
            <a:ext cx="5006662" cy="2131751"/>
          </a:xfrm>
          <a:prstGeom prst="rect">
            <a:avLst/>
          </a:prstGeom>
        </p:spPr>
      </p:pic>
    </p:spTree>
    <p:extLst>
      <p:ext uri="{BB962C8B-B14F-4D97-AF65-F5344CB8AC3E}">
        <p14:creationId xmlns:p14="http://schemas.microsoft.com/office/powerpoint/2010/main" val="19122392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STOPPING DISTANCE</a:t>
            </a:r>
            <a:endParaRPr lang="en-US" dirty="0"/>
          </a:p>
        </p:txBody>
      </p:sp>
      <p:sp>
        <p:nvSpPr>
          <p:cNvPr id="3" name="Content Placeholder 2"/>
          <p:cNvSpPr>
            <a:spLocks noGrp="1"/>
          </p:cNvSpPr>
          <p:nvPr>
            <p:ph sz="half" idx="1"/>
          </p:nvPr>
        </p:nvSpPr>
        <p:spPr/>
        <p:txBody>
          <a:bodyPr>
            <a:normAutofit fontScale="92500" lnSpcReduction="10000"/>
          </a:bodyPr>
          <a:lstStyle/>
          <a:p>
            <a:r>
              <a:rPr lang="en-US" dirty="0" smtClean="0"/>
              <a:t>Factors </a:t>
            </a:r>
          </a:p>
          <a:p>
            <a:r>
              <a:rPr lang="en-US" dirty="0" smtClean="0"/>
              <a:t>1. mental and physical reaction time of the driver.</a:t>
            </a:r>
          </a:p>
          <a:p>
            <a:r>
              <a:rPr lang="en-US" dirty="0" smtClean="0"/>
              <a:t>2. Road condition: wet, rough, smooth, slippery etc.</a:t>
            </a:r>
          </a:p>
          <a:p>
            <a:r>
              <a:rPr lang="en-US" dirty="0" smtClean="0"/>
              <a:t>3. type and condition of brakes and tires. (oversize- may make you hydroplane. narrow- cut through water but may skid more on a dry surface.)</a:t>
            </a:r>
          </a:p>
          <a:p>
            <a:r>
              <a:rPr lang="en-US" dirty="0" smtClean="0"/>
              <a:t> 4. size of vehicle</a:t>
            </a:r>
          </a:p>
          <a:p>
            <a:r>
              <a:rPr lang="en-US" dirty="0" smtClean="0"/>
              <a:t> 5. wind direction</a:t>
            </a:r>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971177" y="2653048"/>
            <a:ext cx="5944640" cy="2054169"/>
          </a:xfrm>
        </p:spPr>
      </p:pic>
    </p:spTree>
    <p:extLst>
      <p:ext uri="{BB962C8B-B14F-4D97-AF65-F5344CB8AC3E}">
        <p14:creationId xmlns:p14="http://schemas.microsoft.com/office/powerpoint/2010/main" val="392778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TO DO IF YOU HAVE A CRASH</a:t>
            </a:r>
            <a:endParaRPr lang="en-US" dirty="0"/>
          </a:p>
        </p:txBody>
      </p:sp>
      <p:sp>
        <p:nvSpPr>
          <p:cNvPr id="3" name="Content Placeholder 2"/>
          <p:cNvSpPr>
            <a:spLocks noGrp="1"/>
          </p:cNvSpPr>
          <p:nvPr>
            <p:ph sz="half" idx="1"/>
          </p:nvPr>
        </p:nvSpPr>
        <p:spPr/>
        <p:txBody>
          <a:bodyPr>
            <a:normAutofit fontScale="92500" lnSpcReduction="10000"/>
          </a:bodyPr>
          <a:lstStyle/>
          <a:p>
            <a:r>
              <a:rPr lang="en-US" dirty="0" smtClean="0"/>
              <a:t>1. STOP</a:t>
            </a:r>
          </a:p>
          <a:p>
            <a:r>
              <a:rPr lang="en-US" dirty="0" smtClean="0"/>
              <a:t>2. AID INJURED PERSONS (AVOID MOVING)</a:t>
            </a:r>
          </a:p>
          <a:p>
            <a:r>
              <a:rPr lang="en-US" dirty="0" smtClean="0"/>
              <a:t>3. CALL FOR MEDICAL ASSISTANCE, IF NEEDED.</a:t>
            </a:r>
          </a:p>
          <a:p>
            <a:r>
              <a:rPr lang="en-US" dirty="0" smtClean="0"/>
              <a:t>4. WARN TRAFFIC, IF THE POLICE AREN’T PRESENT.</a:t>
            </a:r>
            <a:endParaRPr lang="en-US" dirty="0"/>
          </a:p>
        </p:txBody>
      </p:sp>
      <p:sp>
        <p:nvSpPr>
          <p:cNvPr id="4" name="Content Placeholder 3"/>
          <p:cNvSpPr>
            <a:spLocks noGrp="1"/>
          </p:cNvSpPr>
          <p:nvPr>
            <p:ph sz="half" idx="2"/>
          </p:nvPr>
        </p:nvSpPr>
        <p:spPr/>
        <p:txBody>
          <a:bodyPr>
            <a:normAutofit fontScale="92500" lnSpcReduction="10000"/>
          </a:bodyPr>
          <a:lstStyle/>
          <a:p>
            <a:r>
              <a:rPr lang="en-US" dirty="0" smtClean="0"/>
              <a:t>IF THERE ARE NO INJURIES</a:t>
            </a:r>
          </a:p>
          <a:p>
            <a:r>
              <a:rPr lang="en-US" dirty="0" smtClean="0"/>
              <a:t>1. GET ALL THE NAMES AND ADDRESS INVOLVED, INCLUDING WITNESSES. </a:t>
            </a:r>
          </a:p>
          <a:p>
            <a:r>
              <a:rPr lang="en-US" dirty="0" smtClean="0"/>
              <a:t>2. MAKE SURE YOU HAVE AND GIVE YOUR INFORMATION TO THE OTHER PARTY. (NAME, ADDRESS, INSURANCE COVERAGE, AND NAME OF THE AGENT.</a:t>
            </a:r>
            <a:endParaRPr lang="en-US" dirty="0"/>
          </a:p>
          <a:p>
            <a:r>
              <a:rPr lang="en-US" dirty="0"/>
              <a:t>3</a:t>
            </a:r>
            <a:r>
              <a:rPr lang="en-US" dirty="0" smtClean="0"/>
              <a:t>. IF YOU CAN’T GET THEIR INSURANCE INFORMATION AT THE ACCIDENT, DO IT LATER. IT MAY BE BENEFICIAL TO TAKE A PICTURE OF THEIR LICENSE WITH YOUR PHONE.</a:t>
            </a:r>
          </a:p>
        </p:txBody>
      </p:sp>
    </p:spTree>
    <p:extLst>
      <p:ext uri="{BB962C8B-B14F-4D97-AF65-F5344CB8AC3E}">
        <p14:creationId xmlns:p14="http://schemas.microsoft.com/office/powerpoint/2010/main" val="969148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STOPPING DISTANCE</a:t>
            </a:r>
            <a:endParaRPr lang="en-US" dirty="0"/>
          </a:p>
        </p:txBody>
      </p:sp>
      <p:sp>
        <p:nvSpPr>
          <p:cNvPr id="3" name="Content Placeholder 2"/>
          <p:cNvSpPr>
            <a:spLocks noGrp="1"/>
          </p:cNvSpPr>
          <p:nvPr>
            <p:ph idx="1"/>
          </p:nvPr>
        </p:nvSpPr>
        <p:spPr/>
        <p:txBody>
          <a:bodyPr/>
          <a:lstStyle/>
          <a:p>
            <a:r>
              <a:rPr lang="en-US" dirty="0" smtClean="0"/>
              <a:t>MAKE SURE THAT YOU ALSO ALLOW AUTOMOBILES ENOUGH STOPPING DISTANCE.  DO NOT CHANGE LANES INFRONT OF A LARGE VEHICLE WITHOUT GIVING THAT VEHICLE ENOUGH ROOM TO STOP BEHIND YOU.  SEMI TRUCKS NEED MORE ROOM TO STOP THAN A CAR DOES.</a:t>
            </a:r>
            <a:endParaRPr lang="en-US" dirty="0"/>
          </a:p>
        </p:txBody>
      </p:sp>
    </p:spTree>
    <p:extLst>
      <p:ext uri="{BB962C8B-B14F-4D97-AF65-F5344CB8AC3E}">
        <p14:creationId xmlns:p14="http://schemas.microsoft.com/office/powerpoint/2010/main" val="652538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UNATTENDED VEHICLE</a:t>
            </a:r>
            <a:endParaRPr lang="en-US" dirty="0"/>
          </a:p>
        </p:txBody>
      </p:sp>
      <p:sp>
        <p:nvSpPr>
          <p:cNvPr id="3" name="Content Placeholder 2"/>
          <p:cNvSpPr>
            <a:spLocks noGrp="1"/>
          </p:cNvSpPr>
          <p:nvPr>
            <p:ph idx="1"/>
          </p:nvPr>
        </p:nvSpPr>
        <p:spPr/>
        <p:txBody>
          <a:bodyPr/>
          <a:lstStyle/>
          <a:p>
            <a:r>
              <a:rPr lang="en-US" dirty="0" smtClean="0"/>
              <a:t>EITHER NOTIFY THE POLICE AND OR TRY TO LOCATE THE OWNER.</a:t>
            </a:r>
          </a:p>
          <a:p>
            <a:r>
              <a:rPr lang="en-US" dirty="0" smtClean="0"/>
              <a:t>IF YOU CAN’T FIND THE OWNER, LEAVE YOUR INFORMATION IN CONSPICUOUS PLACE ON THE VEHICLE.</a:t>
            </a:r>
          </a:p>
          <a:p>
            <a:r>
              <a:rPr lang="en-US" dirty="0" smtClean="0"/>
              <a:t>YOU MAY ALSO WANT TO TAKE A PICTURE OF THE CAR AND LICENSE PLATE WITH YOUR PHONE FOR EVIDENCE. THIS MAY HELP YOU IF THE OWNER TRIES TO CLAME THAT YOU DID MORE DAMAGE TO THE CAR THAN WHAT ACTUALLY HAPPENED.</a:t>
            </a:r>
          </a:p>
          <a:p>
            <a:endParaRPr lang="en-US" dirty="0"/>
          </a:p>
        </p:txBody>
      </p:sp>
    </p:spTree>
    <p:extLst>
      <p:ext uri="{BB962C8B-B14F-4D97-AF65-F5344CB8AC3E}">
        <p14:creationId xmlns:p14="http://schemas.microsoft.com/office/powerpoint/2010/main" val="3296290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pPr algn="ctr"/>
            <a:r>
              <a:rPr lang="en-US" sz="4800" b="1" u="sng" dirty="0" smtClean="0"/>
              <a:t>REPORTS HELP THE TRAFFIC OFFICIALS EVALUATE ACCIDENTS SO THEY CAN IMPROVE TRAFFIC CONDITIONS.</a:t>
            </a:r>
            <a:endParaRPr lang="en-US" sz="4800" b="1" u="sng" dirty="0"/>
          </a:p>
        </p:txBody>
      </p:sp>
    </p:spTree>
    <p:extLst>
      <p:ext uri="{BB962C8B-B14F-4D97-AF65-F5344CB8AC3E}">
        <p14:creationId xmlns:p14="http://schemas.microsoft.com/office/powerpoint/2010/main" val="124063564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docProps/app.xml><?xml version="1.0" encoding="utf-8"?>
<Properties xmlns="http://schemas.openxmlformats.org/officeDocument/2006/extended-properties" xmlns:vt="http://schemas.openxmlformats.org/officeDocument/2006/docPropsVTypes">
  <Template>Ion Boardroom</Template>
  <TotalTime>387</TotalTime>
  <Words>678</Words>
  <Application>Microsoft Office PowerPoint</Application>
  <PresentationFormat>Widescreen</PresentationFormat>
  <Paragraphs>58</Paragraphs>
  <Slides>13</Slides>
  <Notes>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Century Gothic</vt:lpstr>
      <vt:lpstr>Wingdings 3</vt:lpstr>
      <vt:lpstr>Ion Boardroom</vt:lpstr>
      <vt:lpstr>Without saying anything inappropriate, what do these images have in common? </vt:lpstr>
      <vt:lpstr>How to avoid colliding into the rear end of a car.</vt:lpstr>
      <vt:lpstr>TWO SECOND RULE</vt:lpstr>
      <vt:lpstr>Two Second Rule</vt:lpstr>
      <vt:lpstr>STOPPING DISTANCE</vt:lpstr>
      <vt:lpstr>WHAT TO DO IF YOU HAVE A CRASH</vt:lpstr>
      <vt:lpstr>STOPPING DISTANCE</vt:lpstr>
      <vt:lpstr>UNATTENDED VEHICLE</vt:lpstr>
      <vt:lpstr>PowerPoint Presentation</vt:lpstr>
      <vt:lpstr>ALWAYS EXPECT A TRAIN</vt:lpstr>
      <vt:lpstr>RAILROAD CROSSINGS</vt:lpstr>
      <vt:lpstr>Railroad Crossing Safety Tip</vt:lpstr>
      <vt:lpstr>Map of Highway 31 Montgomery</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PHS Student</dc:creator>
  <cp:lastModifiedBy>PHS Student</cp:lastModifiedBy>
  <cp:revision>26</cp:revision>
  <dcterms:created xsi:type="dcterms:W3CDTF">2016-07-23T02:06:32Z</dcterms:created>
  <dcterms:modified xsi:type="dcterms:W3CDTF">2016-07-28T05:25:41Z</dcterms:modified>
</cp:coreProperties>
</file>