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55B2D3-1F5A-450C-8733-03AB396654B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2C6178-1364-4DD7-8E03-95FAA4FC2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liberties and rights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U.S. Government Ch. 4-5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1295400"/>
          </a:xfrm>
        </p:spPr>
        <p:txBody>
          <a:bodyPr/>
          <a:lstStyle/>
          <a:p>
            <a:r>
              <a:rPr lang="en-US" dirty="0" smtClean="0"/>
              <a:t>Civil liberties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267200"/>
            <a:ext cx="6172200" cy="2114550"/>
          </a:xfrm>
        </p:spPr>
        <p:txBody>
          <a:bodyPr>
            <a:normAutofit/>
          </a:bodyPr>
          <a:lstStyle/>
          <a:p>
            <a:r>
              <a:rPr lang="en-US" dirty="0" smtClean="0"/>
              <a:t>*  Personal freedoms that are protected for all individuals that generally deal with individual freedom</a:t>
            </a:r>
          </a:p>
          <a:p>
            <a:r>
              <a:rPr lang="en-US" dirty="0" smtClean="0"/>
              <a:t>*  Understand and explain the historical content of the importance of the Bill of Rights in the Constitution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1295400"/>
          </a:xfrm>
        </p:spPr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343400"/>
            <a:ext cx="61722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*  Rights rooted in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Amendment, guarantee equal protection under the law</a:t>
            </a:r>
          </a:p>
          <a:p>
            <a:r>
              <a:rPr lang="en-US" dirty="0" smtClean="0"/>
              <a:t>*  Understand and explain the expansion of Civil Rights through Legislation and Amendments to the Constitution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78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Civil liberties and rights </vt:lpstr>
      <vt:lpstr>Civil liberties</vt:lpstr>
      <vt:lpstr>Civil rights</vt:lpstr>
    </vt:vector>
  </TitlesOfParts>
  <Company>ASFA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liberties and rights </dc:title>
  <dc:creator>cwalden</dc:creator>
  <cp:lastModifiedBy>cwalden</cp:lastModifiedBy>
  <cp:revision>2</cp:revision>
  <dcterms:created xsi:type="dcterms:W3CDTF">2010-11-29T15:16:46Z</dcterms:created>
  <dcterms:modified xsi:type="dcterms:W3CDTF">2010-11-29T15:29:14Z</dcterms:modified>
</cp:coreProperties>
</file>