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8" r:id="rId8"/>
    <p:sldId id="261" r:id="rId9"/>
    <p:sldId id="262" r:id="rId10"/>
    <p:sldId id="263" r:id="rId11"/>
    <p:sldId id="264" r:id="rId12"/>
    <p:sldId id="265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255" y="468449"/>
            <a:ext cx="8026061" cy="5945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Driving the Freeways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8</a:t>
            </a:r>
          </a:p>
          <a:p>
            <a:r>
              <a:rPr lang="en-US" dirty="0" smtClean="0"/>
              <a:t>Alabama Department of Public Safety Driver Manual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00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Diamond interchange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Characterized by 4 ramps</a:t>
            </a:r>
          </a:p>
          <a:p>
            <a:r>
              <a:rPr lang="en-US" dirty="0" smtClean="0"/>
              <a:t>Allows vehicles to enter or exit the main highway while flowing with traffic</a:t>
            </a:r>
          </a:p>
          <a:p>
            <a:r>
              <a:rPr lang="en-US" dirty="0" smtClean="0"/>
              <a:t>Left turns are made AFTER leaving the freeway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945" y="3545127"/>
            <a:ext cx="5659459" cy="320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4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Trumpet interchange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Provides access to a freeway when another roadway connects</a:t>
            </a:r>
          </a:p>
          <a:p>
            <a:r>
              <a:rPr lang="en-US" dirty="0" smtClean="0"/>
              <a:t>It’s a variation of directional or diamond type interchanges to permit turning movements on and off the highway.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222" y="3041751"/>
            <a:ext cx="4868214" cy="363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1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Leaving the Freeway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a plan in advance</a:t>
            </a:r>
          </a:p>
          <a:p>
            <a:r>
              <a:rPr lang="en-US" dirty="0" smtClean="0"/>
              <a:t>Closely observe all signs</a:t>
            </a:r>
          </a:p>
          <a:p>
            <a:r>
              <a:rPr lang="en-US" dirty="0" smtClean="0"/>
              <a:t>Move into proper lane well in advance</a:t>
            </a:r>
          </a:p>
          <a:p>
            <a:r>
              <a:rPr lang="en-US" dirty="0" smtClean="0"/>
              <a:t>Signal your turn</a:t>
            </a:r>
          </a:p>
          <a:p>
            <a:r>
              <a:rPr lang="en-US" dirty="0" smtClean="0"/>
              <a:t>Move into deceleration lane and reduce speed</a:t>
            </a:r>
          </a:p>
          <a:p>
            <a:r>
              <a:rPr lang="en-US" dirty="0" smtClean="0"/>
              <a:t>Prepare to yield or stop when you come to the intersecting roadway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405" y="1935921"/>
            <a:ext cx="5090673" cy="26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2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Freeway Nevers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Never reduce speed suddenly</a:t>
            </a:r>
          </a:p>
          <a:p>
            <a:r>
              <a:rPr lang="en-US" dirty="0" smtClean="0"/>
              <a:t>Never back up</a:t>
            </a:r>
          </a:p>
          <a:p>
            <a:r>
              <a:rPr lang="en-US" dirty="0" smtClean="0"/>
              <a:t>Never attempt to turn-around</a:t>
            </a:r>
          </a:p>
          <a:p>
            <a:r>
              <a:rPr lang="en-US" dirty="0" smtClean="0"/>
              <a:t>Never stop</a:t>
            </a:r>
          </a:p>
          <a:p>
            <a:r>
              <a:rPr lang="en-US" dirty="0" smtClean="0"/>
              <a:t>If you miss your exit, proceed to the next exit and come back to the one you missed.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6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304800"/>
            <a:ext cx="96583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6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Multi-lane</a:t>
            </a:r>
          </a:p>
          <a:p>
            <a:r>
              <a:rPr lang="en-US" b="1" dirty="0" smtClean="0"/>
              <a:t>Controlled access</a:t>
            </a:r>
          </a:p>
          <a:p>
            <a:r>
              <a:rPr lang="en-US" b="1" dirty="0" smtClean="0"/>
              <a:t>Divided highways that allow you to drive long distances without interruption</a:t>
            </a:r>
          </a:p>
          <a:p>
            <a:r>
              <a:rPr lang="en-US" b="1" dirty="0" smtClean="0"/>
              <a:t>There are no stops and cross traffic</a:t>
            </a:r>
          </a:p>
          <a:p>
            <a:r>
              <a:rPr lang="en-US" b="1" dirty="0" smtClean="0"/>
              <a:t>Allows you to arrive sooner and safely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AutoShape 2" descr="Image result for driving on the freew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927" y="3468522"/>
            <a:ext cx="4121240" cy="327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7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Staying Safe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pace </a:t>
            </a:r>
          </a:p>
          <a:p>
            <a:r>
              <a:rPr lang="en-US" dirty="0" smtClean="0"/>
              <a:t>Signal well in advance when changing lanes</a:t>
            </a:r>
          </a:p>
          <a:p>
            <a:r>
              <a:rPr lang="en-US" dirty="0" smtClean="0"/>
              <a:t>Park entirely off highway when you have emergencies</a:t>
            </a:r>
          </a:p>
          <a:p>
            <a:r>
              <a:rPr lang="en-US" dirty="0" smtClean="0"/>
              <a:t>Give distress signals </a:t>
            </a:r>
          </a:p>
          <a:p>
            <a:pPr lvl="2"/>
            <a:r>
              <a:rPr lang="en-US" dirty="0" smtClean="0"/>
              <a:t>Open trunk</a:t>
            </a:r>
          </a:p>
          <a:p>
            <a:pPr lvl="2"/>
            <a:r>
              <a:rPr lang="en-US" dirty="0" smtClean="0"/>
              <a:t>Raise hood</a:t>
            </a:r>
          </a:p>
          <a:p>
            <a:pPr lvl="2"/>
            <a:r>
              <a:rPr lang="en-US" dirty="0" smtClean="0"/>
              <a:t>White cloth on antenna</a:t>
            </a:r>
          </a:p>
          <a:p>
            <a:pPr lvl="2"/>
            <a:r>
              <a:rPr lang="en-US" dirty="0" smtClean="0"/>
              <a:t>Dial *HP or (*47) on cell phone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531" y="3477296"/>
            <a:ext cx="4688666" cy="312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4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way Entry &amp; Exit Driving T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823" y="111885"/>
            <a:ext cx="10942748" cy="615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Entering the Freeway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Entrance ramps- short, one-way ramps that permit safe and easy entry.</a:t>
            </a:r>
          </a:p>
          <a:p>
            <a:r>
              <a:rPr lang="en-US" dirty="0" smtClean="0"/>
              <a:t>Acceleration lane- a lane used to increase speed to match that of vehicles in the through lanes.</a:t>
            </a:r>
          </a:p>
          <a:p>
            <a:r>
              <a:rPr lang="en-US" dirty="0" smtClean="0"/>
              <a:t>Watch for an opening</a:t>
            </a:r>
          </a:p>
          <a:p>
            <a:r>
              <a:rPr lang="en-US" dirty="0" smtClean="0"/>
              <a:t>Activate turn signal</a:t>
            </a:r>
          </a:p>
          <a:p>
            <a:r>
              <a:rPr lang="en-US" dirty="0" smtClean="0"/>
              <a:t>Merge smoothly</a:t>
            </a:r>
          </a:p>
          <a:p>
            <a:r>
              <a:rPr lang="en-US" dirty="0" smtClean="0"/>
              <a:t>DO NOT come to full stop in the acceleration lane unless absolutely necessary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143" y="3107162"/>
            <a:ext cx="4892496" cy="183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2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Types of Interchanges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Directional</a:t>
            </a:r>
          </a:p>
          <a:p>
            <a:r>
              <a:rPr lang="en-US" dirty="0" smtClean="0"/>
              <a:t>Cloverleaf</a:t>
            </a:r>
          </a:p>
          <a:p>
            <a:r>
              <a:rPr lang="en-US" dirty="0" smtClean="0"/>
              <a:t>Diamond</a:t>
            </a:r>
          </a:p>
          <a:p>
            <a:r>
              <a:rPr lang="en-US" dirty="0" smtClean="0"/>
              <a:t>Trumpet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342" y="1935921"/>
            <a:ext cx="6020270" cy="452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8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171" y="0"/>
            <a:ext cx="6012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0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Directional Interchange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used where a high volume of traffic desires to transfer between only two legs of the interchange.</a:t>
            </a:r>
          </a:p>
          <a:p>
            <a:r>
              <a:rPr lang="en-US" dirty="0" smtClean="0"/>
              <a:t>Designed to accommodate high volumes of traffic from west to north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683" y="3385065"/>
            <a:ext cx="3349983" cy="334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4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Cloverleaf interchange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Designed to allow turning movements off or onto the freeway from 4 directions</a:t>
            </a:r>
          </a:p>
          <a:p>
            <a:r>
              <a:rPr lang="en-US" dirty="0" smtClean="0"/>
              <a:t>It eliminates left turn and cross traffic conflicts for all movements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319" y="3120981"/>
            <a:ext cx="3530712" cy="35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182</TotalTime>
  <Words>336</Words>
  <Application>Microsoft Office PowerPoint</Application>
  <PresentationFormat>Widescreen</PresentationFormat>
  <Paragraphs>56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Bookman Old Style</vt:lpstr>
      <vt:lpstr>Rockwell</vt:lpstr>
      <vt:lpstr>Damask</vt:lpstr>
      <vt:lpstr>Driving the Freeways</vt:lpstr>
      <vt:lpstr>Freeways</vt:lpstr>
      <vt:lpstr>Staying Safe</vt:lpstr>
      <vt:lpstr>PowerPoint Presentation</vt:lpstr>
      <vt:lpstr>Entering the Freeway</vt:lpstr>
      <vt:lpstr>4 Types of Interchanges</vt:lpstr>
      <vt:lpstr>PowerPoint Presentation</vt:lpstr>
      <vt:lpstr>Directional Interchange</vt:lpstr>
      <vt:lpstr>Cloverleaf interchange</vt:lpstr>
      <vt:lpstr>Diamond interchange</vt:lpstr>
      <vt:lpstr>Trumpet interchange</vt:lpstr>
      <vt:lpstr>Leaving the Freeway</vt:lpstr>
      <vt:lpstr>Freeway Nevers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Driving the Freeways</dc:title>
  <dc:creator>Nathan Black</dc:creator>
  <cp:lastModifiedBy>Jon Cooper</cp:lastModifiedBy>
  <cp:revision>11</cp:revision>
  <dcterms:created xsi:type="dcterms:W3CDTF">2016-07-20T20:42:20Z</dcterms:created>
  <dcterms:modified xsi:type="dcterms:W3CDTF">2016-07-25T18:50:26Z</dcterms:modified>
</cp:coreProperties>
</file>